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 id="2147483688" r:id="rId5"/>
    <p:sldMasterId id="2147483697" r:id="rId6"/>
    <p:sldMasterId id="2147483732" r:id="rId7"/>
    <p:sldMasterId id="2147483766" r:id="rId8"/>
    <p:sldMasterId id="2147483798" r:id="rId9"/>
  </p:sldMasterIdLst>
  <p:notesMasterIdLst>
    <p:notesMasterId r:id="rId11"/>
  </p:notesMasterIdLst>
  <p:sldIdLst>
    <p:sldId id="8608"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BB654-3E65-4487-BED0-DC5AD6BC663E}" type="datetimeFigureOut">
              <a:rPr lang="fr-FR" smtClean="0"/>
              <a:t>14/04/2021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B1969-C227-4C58-A5AC-61DCC60A4BC3}" type="slidenum">
              <a:rPr lang="fr-FR" smtClean="0"/>
              <a:t>‹#›</a:t>
            </a:fld>
            <a:endParaRPr lang="fr-FR"/>
          </a:p>
        </p:txBody>
      </p:sp>
    </p:spTree>
    <p:extLst>
      <p:ext uri="{BB962C8B-B14F-4D97-AF65-F5344CB8AC3E}">
        <p14:creationId xmlns:p14="http://schemas.microsoft.com/office/powerpoint/2010/main" val="1062109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B1969-C227-4C58-A5AC-61DCC60A4BC3}" type="slidenum">
              <a:rPr lang="fr-FR" smtClean="0"/>
              <a:t>1</a:t>
            </a:fld>
            <a:endParaRPr lang="fr-FR"/>
          </a:p>
        </p:txBody>
      </p:sp>
    </p:spTree>
    <p:extLst>
      <p:ext uri="{BB962C8B-B14F-4D97-AF65-F5344CB8AC3E}">
        <p14:creationId xmlns:p14="http://schemas.microsoft.com/office/powerpoint/2010/main" val="3009378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80053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3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2250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981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05478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626706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4921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727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062683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910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132677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Tree>
    <p:extLst>
      <p:ext uri="{BB962C8B-B14F-4D97-AF65-F5344CB8AC3E}">
        <p14:creationId xmlns:p14="http://schemas.microsoft.com/office/powerpoint/2010/main" val="247045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08323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1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49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5597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1785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06271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43941" y="2756586"/>
            <a:ext cx="9860672" cy="1120690"/>
          </a:xfrm>
        </p:spPr>
        <p:txBody>
          <a:bodyPr/>
          <a:lstStyle>
            <a:lvl1pPr>
              <a:defRPr sz="4705">
                <a:gradFill>
                  <a:gsLst>
                    <a:gs pos="8850">
                      <a:schemeClr val="tx1"/>
                    </a:gs>
                    <a:gs pos="49000">
                      <a:schemeClr val="tx1"/>
                    </a:gs>
                  </a:gsLst>
                  <a:lin ang="5400000" scaled="0"/>
                </a:gradFill>
              </a:defRPr>
            </a:lvl1pPr>
          </a:lstStyle>
          <a:p>
            <a:r>
              <a:rPr lang="en-US"/>
              <a:t>Click to edit Master title style</a:t>
            </a:r>
          </a:p>
        </p:txBody>
      </p:sp>
      <p:pic>
        <p:nvPicPr>
          <p:cNvPr id="21" name="Picture 5">
            <a:extLst>
              <a:ext uri="{FF2B5EF4-FFF2-40B4-BE49-F238E27FC236}">
                <a16:creationId xmlns:a16="http://schemas.microsoft.com/office/drawing/2014/main" id="{6436CEF9-2BA9-4F0C-BCF1-C9538E9E5F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pic>
        <p:nvPicPr>
          <p:cNvPr id="6" name="Image 5">
            <a:extLst>
              <a:ext uri="{FF2B5EF4-FFF2-40B4-BE49-F238E27FC236}">
                <a16:creationId xmlns:a16="http://schemas.microsoft.com/office/drawing/2014/main" id="{3C61E002-BEEF-434B-8F14-85E2E14AB3FB}"/>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9131476" y="5693808"/>
            <a:ext cx="2661633" cy="901348"/>
          </a:xfrm>
          <a:prstGeom prst="rect">
            <a:avLst/>
          </a:prstGeom>
        </p:spPr>
      </p:pic>
      <p:sp>
        <p:nvSpPr>
          <p:cNvPr id="30" name="Text Placeholder 4"/>
          <p:cNvSpPr>
            <a:spLocks noGrp="1"/>
          </p:cNvSpPr>
          <p:nvPr>
            <p:ph type="body" sz="quarter" idx="13" hasCustomPrompt="1"/>
          </p:nvPr>
        </p:nvSpPr>
        <p:spPr bwMode="white">
          <a:xfrm>
            <a:off x="343940" y="4276229"/>
            <a:ext cx="3210730" cy="706025"/>
          </a:xfrm>
          <a:noFill/>
        </p:spPr>
        <p:txBody>
          <a:bodyPr vert="horz" wrap="square" lIns="146304" tIns="91440" rIns="146304" bIns="91440" rtlCol="0" anchor="t">
            <a:noAutofit/>
          </a:bodyPr>
          <a:lstStyle>
            <a:lvl1pPr>
              <a:defRPr lang="en-US" sz="2745" b="0" kern="1200" cap="none" spc="-100"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
        <p:nvSpPr>
          <p:cNvPr id="7" name="Rectangle 6">
            <a:extLst>
              <a:ext uri="{FF2B5EF4-FFF2-40B4-BE49-F238E27FC236}">
                <a16:creationId xmlns:a16="http://schemas.microsoft.com/office/drawing/2014/main" id="{4415C264-E56A-4C11-B02A-FEB69088687F}"/>
              </a:ext>
            </a:extLst>
          </p:cNvPr>
          <p:cNvSpPr/>
          <p:nvPr userDrawn="1"/>
        </p:nvSpPr>
        <p:spPr bwMode="auto">
          <a:xfrm>
            <a:off x="10402140" y="5627762"/>
            <a:ext cx="564740" cy="5483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endParaRPr lang="en-US" sz="196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45698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4705" spc="-98" baseline="0">
                <a:solidFill>
                  <a:schemeClr val="bg1"/>
                </a:solidFill>
              </a:defRPr>
            </a:lvl1pPr>
          </a:lstStyle>
          <a:p>
            <a:r>
              <a:rPr lang="en-US"/>
              <a:t>Section title</a:t>
            </a:r>
          </a:p>
        </p:txBody>
      </p:sp>
      <p:pic>
        <p:nvPicPr>
          <p:cNvPr id="3" name="Image 2">
            <a:extLst>
              <a:ext uri="{FF2B5EF4-FFF2-40B4-BE49-F238E27FC236}">
                <a16:creationId xmlns:a16="http://schemas.microsoft.com/office/drawing/2014/main" id="{87CDC3A1-280F-4D1B-8B72-000D759F0EA8}"/>
              </a:ext>
            </a:extLst>
          </p:cNvPr>
          <p:cNvPicPr>
            <a:picLocks noChangeAspect="1"/>
          </p:cNvPicPr>
          <p:nvPr userDrawn="1"/>
        </p:nvPicPr>
        <p:blipFill>
          <a:blip r:embed="rId2">
            <a:clrChange>
              <a:clrFrom>
                <a:srgbClr val="FAFFFF"/>
              </a:clrFrom>
              <a:clrTo>
                <a:srgbClr val="FAFFFF">
                  <a:alpha val="0"/>
                </a:srgbClr>
              </a:clrTo>
            </a:clrChang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9131476" y="5693808"/>
            <a:ext cx="2661633" cy="901348"/>
          </a:xfrm>
          <a:prstGeom prst="rect">
            <a:avLst/>
          </a:prstGeom>
        </p:spPr>
      </p:pic>
      <p:sp>
        <p:nvSpPr>
          <p:cNvPr id="5" name="Rectangle 4">
            <a:extLst>
              <a:ext uri="{FF2B5EF4-FFF2-40B4-BE49-F238E27FC236}">
                <a16:creationId xmlns:a16="http://schemas.microsoft.com/office/drawing/2014/main" id="{41E0E8B7-3E5D-4644-8BD7-20B7AC8A27A2}"/>
              </a:ext>
            </a:extLst>
          </p:cNvPr>
          <p:cNvSpPr/>
          <p:nvPr userDrawn="1"/>
        </p:nvSpPr>
        <p:spPr bwMode="auto">
          <a:xfrm>
            <a:off x="10402140" y="5627762"/>
            <a:ext cx="564740" cy="5483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endParaRPr lang="en-US" sz="196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9259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7"/>
            <a:ext cx="11653523" cy="832882"/>
          </a:xfrm>
          <a:noFill/>
        </p:spPr>
        <p:txBody>
          <a:bodyPr tIns="91440" bIns="91440" anchor="t" anchorCtr="0">
            <a:spAutoFit/>
          </a:bodyPr>
          <a:lstStyle>
            <a:lvl1pPr>
              <a:defRPr sz="4705" spc="-98" baseline="0">
                <a:gradFill>
                  <a:gsLst>
                    <a:gs pos="100000">
                      <a:schemeClr val="tx1"/>
                    </a:gs>
                    <a:gs pos="0">
                      <a:schemeClr val="tx1"/>
                    </a:gs>
                  </a:gsLst>
                  <a:lin ang="5400000" scaled="0"/>
                </a:gradFill>
              </a:defRPr>
            </a:lvl1pPr>
          </a:lstStyle>
          <a:p>
            <a:r>
              <a:rPr lang="en-US"/>
              <a:t>Section title</a:t>
            </a:r>
          </a:p>
        </p:txBody>
      </p:sp>
      <p:pic>
        <p:nvPicPr>
          <p:cNvPr id="3" name="Image 2">
            <a:extLst>
              <a:ext uri="{FF2B5EF4-FFF2-40B4-BE49-F238E27FC236}">
                <a16:creationId xmlns:a16="http://schemas.microsoft.com/office/drawing/2014/main" id="{11ECFFF2-13FD-4B15-9138-D401374214B4}"/>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9131476" y="5693808"/>
            <a:ext cx="2661633" cy="901348"/>
          </a:xfrm>
          <a:prstGeom prst="rect">
            <a:avLst/>
          </a:prstGeom>
        </p:spPr>
      </p:pic>
      <p:sp>
        <p:nvSpPr>
          <p:cNvPr id="5" name="Rectangle 4">
            <a:extLst>
              <a:ext uri="{FF2B5EF4-FFF2-40B4-BE49-F238E27FC236}">
                <a16:creationId xmlns:a16="http://schemas.microsoft.com/office/drawing/2014/main" id="{49C44352-7268-4B56-AC5F-8E3BE63941D2}"/>
              </a:ext>
            </a:extLst>
          </p:cNvPr>
          <p:cNvSpPr/>
          <p:nvPr userDrawn="1"/>
        </p:nvSpPr>
        <p:spPr bwMode="auto">
          <a:xfrm>
            <a:off x="10402140" y="5627762"/>
            <a:ext cx="564740" cy="5483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endParaRPr lang="en-US" sz="196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7945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69240" y="345546"/>
            <a:ext cx="11655840" cy="843630"/>
          </a:xfrm>
        </p:spPr>
        <p:txBody>
          <a:bodyPr/>
          <a:lstStyle>
            <a:lvl1pPr>
              <a:defRPr sz="3529">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9239" y="1189176"/>
            <a:ext cx="11653523" cy="1723102"/>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65097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65946"/>
            <a:ext cx="11653523" cy="1789491"/>
          </a:xfrm>
        </p:spPr>
        <p:txBody>
          <a:bodyPr>
            <a:spAutoFit/>
          </a:bodyPr>
          <a:lstStyle>
            <a:lvl1pPr>
              <a:defRPr sz="2745">
                <a:gradFill>
                  <a:gsLst>
                    <a:gs pos="1250">
                      <a:schemeClr val="tx2"/>
                    </a:gs>
                    <a:gs pos="99000">
                      <a:schemeClr val="tx2"/>
                    </a:gs>
                  </a:gsLst>
                  <a:lin ang="5400000" scaled="0"/>
                </a:gradFill>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6922" y="355803"/>
            <a:ext cx="11655840" cy="899665"/>
          </a:xfrm>
        </p:spPr>
        <p:txBody>
          <a:bodyPr/>
          <a:lstStyle/>
          <a:p>
            <a:r>
              <a:rPr lang="en-US"/>
              <a:t>Click to edit Master title style</a:t>
            </a:r>
          </a:p>
        </p:txBody>
      </p:sp>
    </p:spTree>
    <p:extLst>
      <p:ext uri="{BB962C8B-B14F-4D97-AF65-F5344CB8AC3E}">
        <p14:creationId xmlns:p14="http://schemas.microsoft.com/office/powerpoint/2010/main" val="4960820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75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69240" y="37835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269241" y="1278017"/>
            <a:ext cx="5378548" cy="1689907"/>
          </a:xfrm>
        </p:spPr>
        <p:txBody>
          <a:bodyPr wrap="square">
            <a:spAutoFit/>
          </a:bodyPr>
          <a:lstStyle>
            <a:lvl1pPr marL="0" indent="0">
              <a:spcBef>
                <a:spcPts val="1200"/>
              </a:spcBef>
              <a:buClr>
                <a:schemeClr val="tx1"/>
              </a:buClr>
              <a:buFont typeface="Wingdings" pitchFamily="2" charset="2"/>
              <a:buNone/>
              <a:defRPr sz="2745">
                <a:gradFill>
                  <a:gsLst>
                    <a:gs pos="1250">
                      <a:schemeClr val="tx2"/>
                    </a:gs>
                    <a:gs pos="99000">
                      <a:schemeClr val="tx2"/>
                    </a:gs>
                  </a:gsLst>
                  <a:lin ang="5400000" scaled="0"/>
                </a:gradFill>
              </a:defRPr>
            </a:lvl1pPr>
            <a:lvl2pPr marL="0" indent="0">
              <a:buNone/>
              <a:defRPr sz="1765"/>
            </a:lvl2pPr>
            <a:lvl3pPr marL="227209" indent="0">
              <a:buNone/>
              <a:tabLst/>
              <a:defRPr sz="1765"/>
            </a:lvl3pPr>
            <a:lvl4pPr marL="451306" indent="0">
              <a:buNone/>
              <a:defRPr sz="1568"/>
            </a:lvl4pPr>
            <a:lvl5pPr marL="672290" indent="0">
              <a:buNone/>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278017"/>
            <a:ext cx="5378548" cy="1689907"/>
          </a:xfrm>
        </p:spPr>
        <p:txBody>
          <a:bodyPr wrap="square">
            <a:spAutoFit/>
          </a:bodyPr>
          <a:lstStyle>
            <a:lvl1pPr marL="0" indent="0">
              <a:spcBef>
                <a:spcPts val="1200"/>
              </a:spcBef>
              <a:buClr>
                <a:schemeClr val="tx1"/>
              </a:buClr>
              <a:buFont typeface="Wingdings" pitchFamily="2" charset="2"/>
              <a:buNone/>
              <a:defRPr sz="2745">
                <a:gradFill>
                  <a:gsLst>
                    <a:gs pos="1250">
                      <a:schemeClr val="tx2"/>
                    </a:gs>
                    <a:gs pos="99000">
                      <a:schemeClr val="tx2"/>
                    </a:gs>
                  </a:gsLst>
                  <a:lin ang="5400000" scaled="0"/>
                </a:gradFill>
              </a:defRPr>
            </a:lvl1pPr>
            <a:lvl2pPr marL="0" indent="0">
              <a:buNone/>
              <a:defRPr sz="1765"/>
            </a:lvl2pPr>
            <a:lvl3pPr marL="227209" indent="0">
              <a:buNone/>
              <a:tabLst/>
              <a:defRPr sz="1765"/>
            </a:lvl3pPr>
            <a:lvl4pPr marL="451306" indent="0">
              <a:buNone/>
              <a:defRPr sz="1568"/>
            </a:lvl4pPr>
            <a:lvl5pPr marL="672290" indent="0">
              <a:buNone/>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4308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69240" y="345547"/>
            <a:ext cx="11655840" cy="916786"/>
          </a:xfrm>
        </p:spPr>
        <p:txBody>
          <a:bodyPr/>
          <a:lstStyle/>
          <a:p>
            <a:r>
              <a:rPr lang="en-US"/>
              <a:t>Click to edit Master title style</a:t>
            </a:r>
          </a:p>
        </p:txBody>
      </p:sp>
    </p:spTree>
    <p:extLst>
      <p:ext uri="{BB962C8B-B14F-4D97-AF65-F5344CB8AC3E}">
        <p14:creationId xmlns:p14="http://schemas.microsoft.com/office/powerpoint/2010/main" val="115153365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72006"/>
            <a:ext cx="11655840" cy="899665"/>
          </a:xfrm>
        </p:spPr>
        <p:txBody>
          <a:bodyPr/>
          <a:lstStyle>
            <a:lvl1pPr>
              <a:defRPr sz="3529" baseline="0"/>
            </a:lvl1pPr>
          </a:lstStyle>
          <a:p>
            <a:r>
              <a:rPr lang="en-US"/>
              <a:t>Slide for Developer Code</a:t>
            </a:r>
          </a:p>
        </p:txBody>
      </p:sp>
      <p:sp>
        <p:nvSpPr>
          <p:cNvPr id="3" name="Rectangle 2"/>
          <p:cNvSpPr/>
          <p:nvPr userDrawn="1"/>
        </p:nvSpPr>
        <p:spPr bwMode="hidden">
          <a:xfrm>
            <a:off x="1" y="1271671"/>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262332"/>
            <a:ext cx="11653522" cy="1777420"/>
          </a:xfrm>
        </p:spPr>
        <p:txBody>
          <a:bodyPr/>
          <a:lstStyle>
            <a:lvl1pPr marL="0" indent="0">
              <a:buNone/>
              <a:defRPr sz="274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sz="1961">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sz="1765">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sz="1568">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sz="1568">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42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152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5" y="5802167"/>
            <a:ext cx="10758655" cy="720817"/>
          </a:xfrm>
          <a:prstGeom prst="rect">
            <a:avLst/>
          </a:prstGeom>
          <a:noFill/>
          <a:ln w="12700">
            <a:noFill/>
            <a:miter lim="800000"/>
            <a:headEnd type="none" w="sm" len="sm"/>
            <a:tailEnd type="none" w="sm" len="sm"/>
          </a:ln>
          <a:effectLst/>
        </p:spPr>
        <p:txBody>
          <a:bodyPr vert="horz" wrap="square" lIns="179280" tIns="143424" rIns="179280" bIns="143424" numCol="1" anchor="t" anchorCtr="0" compatLnSpc="1">
            <a:prstTxWarp prst="textNoShape">
              <a:avLst/>
            </a:prstTxWarp>
            <a:spAutoFit/>
          </a:bodyPr>
          <a:lstStyle/>
          <a:p>
            <a:pPr defTabSz="914466"/>
            <a:r>
              <a:rPr lang="fr-FR" sz="700" noProof="0">
                <a:solidFill>
                  <a:srgbClr val="FFFFFF"/>
                </a:solidFill>
                <a:latin typeface="Segoe UI"/>
                <a:cs typeface="Segoe UI"/>
              </a:rPr>
              <a:t>© 2019 Microsoft France. Tous droits réservés. Microsoft, Windows et les autres noms de produits sont des marques déposées ou des marques commerciales de Microsoft aux États-Unis  et/ou dans d'autres pays.</a:t>
            </a:r>
          </a:p>
          <a:p>
            <a:pPr defTabSz="914466"/>
            <a:r>
              <a:rPr lang="fr-FR" sz="700" noProof="0">
                <a:solidFill>
                  <a:srgbClr val="FFFFFF"/>
                </a:solidFill>
                <a:latin typeface="Segoe UI"/>
                <a:cs typeface="Segoe UI"/>
              </a:rPr>
              <a:t>Les informations contenues dans ce document sont fournies uniquement à titre indicatif. Elles représentent l'opinion actuelle de Microsoft Corporation sur les points cités à la date de cette présentation.  Microsoft s'adapte aux conditions fluctuantes du marché et ce document ne doit pas être interprété comme un engagement de la part de Microsoft ; de plus, Microsoft ne peut pas garantir la véracité de toute information présentée après la date de la présentation.   MICROSOFT EXCLUT TOUTE GARANTIE, EXPRESSE, IMPLICITE OU STATUTAIRE, EN CE QUI CONCERNE CETTE PRÉSENTATION</a:t>
            </a:r>
            <a:r>
              <a:rPr lang="en-US" sz="700">
                <a:solidFill>
                  <a:srgbClr val="FFFFFF"/>
                </a:solidFill>
                <a:latin typeface="Segoe UI"/>
                <a:cs typeface="Segoe UI"/>
              </a:rPr>
              <a:t>.</a:t>
            </a:r>
          </a:p>
        </p:txBody>
      </p:sp>
      <p:pic>
        <p:nvPicPr>
          <p:cNvPr id="5" name="Picture 2">
            <a:extLst>
              <a:ext uri="{FF2B5EF4-FFF2-40B4-BE49-F238E27FC236}">
                <a16:creationId xmlns:a16="http://schemas.microsoft.com/office/drawing/2014/main" id="{C9312B92-A015-431C-B8E4-031622C24F9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3" y="3105239"/>
            <a:ext cx="3223861" cy="647526"/>
          </a:xfrm>
          <a:prstGeom prst="rect">
            <a:avLst/>
          </a:prstGeom>
          <a:noFill/>
        </p:spPr>
      </p:pic>
    </p:spTree>
    <p:extLst>
      <p:ext uri="{BB962C8B-B14F-4D97-AF65-F5344CB8AC3E}">
        <p14:creationId xmlns:p14="http://schemas.microsoft.com/office/powerpoint/2010/main" val="2169530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621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359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014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536428"/>
            <a:ext cx="5510213" cy="997347"/>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2" name="TextBox 1">
            <a:extLst>
              <a:ext uri="{FF2B5EF4-FFF2-40B4-BE49-F238E27FC236}">
                <a16:creationId xmlns:a16="http://schemas.microsoft.com/office/drawing/2014/main" id="{6DA0D825-051A-2649-883F-C3A165664261}"/>
              </a:ext>
            </a:extLst>
          </p:cNvPr>
          <p:cNvSpPr txBox="1"/>
          <p:nvPr userDrawn="1"/>
        </p:nvSpPr>
        <p:spPr>
          <a:xfrm>
            <a:off x="4781322" y="6518314"/>
            <a:ext cx="3977089" cy="374846"/>
          </a:xfrm>
          <a:prstGeom prst="rect">
            <a:avLst/>
          </a:prstGeom>
          <a:noFill/>
        </p:spPr>
        <p:txBody>
          <a:bodyPr wrap="square" rtlCol="0">
            <a:spAutoFit/>
          </a:bodyPr>
          <a:lstStyle/>
          <a:p>
            <a:r>
              <a:rPr lang="en-US" sz="1800"/>
              <a:t>Microsoft Internal</a:t>
            </a:r>
          </a:p>
        </p:txBody>
      </p:sp>
    </p:spTree>
    <p:extLst>
      <p:ext uri="{BB962C8B-B14F-4D97-AF65-F5344CB8AC3E}">
        <p14:creationId xmlns:p14="http://schemas.microsoft.com/office/powerpoint/2010/main" val="2066221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72151"/>
            <a:ext cx="6667500" cy="510524"/>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144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7477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72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72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52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72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301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72061"/>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389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3"/>
            <a:ext cx="3618381" cy="271613"/>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389546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72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CAFA5192-90BB-43A8-BD8B-DE0A8F276D21}"/>
              </a:ext>
            </a:extLst>
          </p:cNvPr>
          <p:cNvGrpSpPr/>
          <p:nvPr userDrawn="1"/>
        </p:nvGrpSpPr>
        <p:grpSpPr>
          <a:xfrm>
            <a:off x="74002" y="6271134"/>
            <a:ext cx="4239491" cy="651164"/>
            <a:chOff x="5578764" y="6206836"/>
            <a:chExt cx="4239491" cy="651164"/>
          </a:xfrm>
        </p:grpSpPr>
        <p:sp>
          <p:nvSpPr>
            <p:cNvPr id="6" name="TextBox 5">
              <a:extLst>
                <a:ext uri="{FF2B5EF4-FFF2-40B4-BE49-F238E27FC236}">
                  <a16:creationId xmlns:a16="http://schemas.microsoft.com/office/drawing/2014/main" id="{23A1AA7A-C167-40AA-AE37-402C8B677D22}"/>
                </a:ext>
              </a:extLst>
            </p:cNvPr>
            <p:cNvSpPr txBox="1"/>
            <p:nvPr/>
          </p:nvSpPr>
          <p:spPr>
            <a:xfrm>
              <a:off x="5578764" y="6206836"/>
              <a:ext cx="4165600" cy="314037"/>
            </a:xfrm>
            <a:prstGeom prst="rect">
              <a:avLst/>
            </a:prstGeom>
            <a:noFill/>
            <a:ln>
              <a:noFill/>
            </a:ln>
          </p:spPr>
          <p:txBody>
            <a:bodyPr spcFirstLastPara="1" wrap="square" lIns="91425" tIns="45700" rIns="91425" bIns="45700" rtlCol="0" anchor="t" anchorCtr="0">
              <a:noAutofit/>
            </a:bodyPr>
            <a:lstStyle/>
            <a:p>
              <a:pPr marR="0" algn="l" defTabSz="914225" rtl="0" eaLnBrk="1" fontAlgn="auto" latinLnBrk="0" hangingPunct="1">
                <a:lnSpc>
                  <a:spcPct val="100000"/>
                </a:lnSpc>
                <a:spcBef>
                  <a:spcPts val="0"/>
                </a:spcBef>
                <a:spcAft>
                  <a:spcPts val="0"/>
                </a:spcAft>
                <a:buClr>
                  <a:srgbClr val="000000"/>
                </a:buClr>
                <a:buSzTx/>
                <a:tabLst/>
              </a:pPr>
              <a:r>
                <a:rPr kumimoji="0" lang="en-US" sz="800" b="0" i="0" u="none" strike="noStrike" kern="0" cap="none" spc="0" normalizeH="0" baseline="0" noProof="0">
                  <a:ln>
                    <a:noFill/>
                  </a:ln>
                  <a:solidFill>
                    <a:srgbClr val="000000"/>
                  </a:solidFill>
                  <a:effectLst/>
                  <a:uLnTx/>
                  <a:uFillTx/>
                  <a:latin typeface="Arial"/>
                  <a:cs typeface="Arial"/>
                  <a:sym typeface="Arial"/>
                </a:rPr>
                <a:t>Distribution authorized to the Department of Defense and U.S. DoD contractors only.  Other requests shall be referred to DoD CIO, Cloud Computing Program Office. </a:t>
              </a:r>
            </a:p>
          </p:txBody>
        </p:sp>
        <p:sp>
          <p:nvSpPr>
            <p:cNvPr id="7" name="TextBox 6">
              <a:extLst>
                <a:ext uri="{FF2B5EF4-FFF2-40B4-BE49-F238E27FC236}">
                  <a16:creationId xmlns:a16="http://schemas.microsoft.com/office/drawing/2014/main" id="{CC166CE5-4D90-4CF7-B8DB-7886A18185DE}"/>
                </a:ext>
              </a:extLst>
            </p:cNvPr>
            <p:cNvSpPr txBox="1"/>
            <p:nvPr/>
          </p:nvSpPr>
          <p:spPr>
            <a:xfrm>
              <a:off x="5578764" y="6543963"/>
              <a:ext cx="4239491" cy="314037"/>
            </a:xfrm>
            <a:prstGeom prst="rect">
              <a:avLst/>
            </a:prstGeom>
            <a:noFill/>
            <a:ln>
              <a:noFill/>
            </a:ln>
          </p:spPr>
          <p:txBody>
            <a:bodyPr spcFirstLastPara="1" wrap="square" lIns="91425" tIns="45700" rIns="91425" bIns="45700" rtlCol="0" anchor="t" anchorCtr="0">
              <a:noAutofit/>
            </a:bodyPr>
            <a:lstStyle/>
            <a:p>
              <a:pPr marR="0" algn="l" defTabSz="914225" rtl="0" eaLnBrk="1" fontAlgn="auto" latinLnBrk="0" hangingPunct="1">
                <a:lnSpc>
                  <a:spcPct val="100000"/>
                </a:lnSpc>
                <a:spcBef>
                  <a:spcPts val="0"/>
                </a:spcBef>
                <a:spcAft>
                  <a:spcPts val="0"/>
                </a:spcAft>
                <a:buClr>
                  <a:srgbClr val="000000"/>
                </a:buClr>
                <a:buSzTx/>
                <a:tabLst/>
              </a:pPr>
              <a:r>
                <a:rPr kumimoji="0" lang="en-US" sz="800" b="0" i="0" u="none" strike="noStrike" kern="0" cap="none" spc="0" normalizeH="0" baseline="0" noProof="0">
                  <a:ln>
                    <a:noFill/>
                  </a:ln>
                  <a:solidFill>
                    <a:srgbClr val="000000"/>
                  </a:solidFill>
                  <a:effectLst/>
                  <a:uLnTx/>
                  <a:uFillTx/>
                  <a:latin typeface="Arial"/>
                  <a:cs typeface="Arial"/>
                  <a:sym typeface="Arial"/>
                </a:rPr>
                <a:t>Microsoft Confidential and/or Proprietary</a:t>
              </a:r>
              <a:r>
                <a:rPr kumimoji="0" lang="en-US" sz="800" b="0" i="0" u="none" strike="noStrike" kern="0" cap="none" spc="0" normalizeH="0" noProof="0">
                  <a:ln>
                    <a:noFill/>
                  </a:ln>
                  <a:solidFill>
                    <a:srgbClr val="000000"/>
                  </a:solidFill>
                  <a:effectLst/>
                  <a:uLnTx/>
                  <a:uFillTx/>
                  <a:latin typeface="Arial"/>
                  <a:cs typeface="Arial"/>
                  <a:sym typeface="Arial"/>
                </a:rPr>
                <a:t> Information (January 2020)</a:t>
              </a:r>
              <a:endParaRPr kumimoji="0" lang="en-US" sz="8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244025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vert="horz" lIns="91440" tIns="45720" rIns="91440" bIns="45720" rtlCol="0" anchor="ctr">
            <a:noAutofit/>
          </a:bodyPr>
          <a:lstStyle>
            <a:lvl1pPr>
              <a:defRPr lang="en-US" sz="2800">
                <a:cs typeface="Segoe UI"/>
              </a:defRPr>
            </a:lvl1pPr>
          </a:lstStyle>
          <a:p>
            <a:pPr lvl="0"/>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a:xfrm>
            <a:off x="838201" y="6356351"/>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a:xfrm>
            <a:off x="8610600" y="6356351"/>
            <a:ext cx="2743200" cy="365125"/>
          </a:xfrm>
          <a:prstGeom prst="rect">
            <a:avLst/>
          </a:prstGeom>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237678976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15184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5680" y="2095453"/>
            <a:ext cx="1894042" cy="681918"/>
          </a:xfrm>
        </p:spPr>
        <p:txBody>
          <a:bodyPr anchor="b">
            <a:noAutofit/>
          </a:bodyPr>
          <a:lstStyle>
            <a:lvl1pPr marL="0" indent="0" algn="l">
              <a:buNone/>
              <a:defRPr sz="1333">
                <a:solidFill>
                  <a:schemeClr val="bg2">
                    <a:lumMod val="75000"/>
                    <a:lumOff val="25000"/>
                  </a:schemeClr>
                </a:solidFill>
                <a:latin typeface="Segoe UI Semibold" panose="020B0702040204020203" pitchFamily="34" charset="0"/>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5" name="Text Placeholder 3"/>
          <p:cNvSpPr>
            <a:spLocks noGrp="1"/>
          </p:cNvSpPr>
          <p:nvPr>
            <p:ph type="body" sz="quarter" idx="11" hasCustomPrompt="1"/>
          </p:nvPr>
        </p:nvSpPr>
        <p:spPr>
          <a:xfrm>
            <a:off x="3362160" y="2095453"/>
            <a:ext cx="1894042" cy="681918"/>
          </a:xfrm>
        </p:spPr>
        <p:txBody>
          <a:bodyPr anchor="b">
            <a:noAutofit/>
          </a:bodyPr>
          <a:lstStyle>
            <a:lvl1pPr marL="0" indent="0" algn="l">
              <a:buNone/>
              <a:defRPr sz="1333" baseline="0">
                <a:solidFill>
                  <a:schemeClr val="bg2">
                    <a:lumMod val="75000"/>
                    <a:lumOff val="25000"/>
                  </a:schemeClr>
                </a:solidFill>
                <a:latin typeface="Segoe UI Semibold" panose="020B0702040204020203" pitchFamily="34" charset="0"/>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6" name="Text Placeholder 3"/>
          <p:cNvSpPr>
            <a:spLocks noGrp="1"/>
          </p:cNvSpPr>
          <p:nvPr>
            <p:ph type="body" sz="quarter" idx="12" hasCustomPrompt="1"/>
          </p:nvPr>
        </p:nvSpPr>
        <p:spPr>
          <a:xfrm>
            <a:off x="6048638" y="2095453"/>
            <a:ext cx="1894042" cy="681918"/>
          </a:xfrm>
        </p:spPr>
        <p:txBody>
          <a:bodyPr anchor="b">
            <a:noAutofit/>
          </a:bodyPr>
          <a:lstStyle>
            <a:lvl1pPr marL="0" indent="0" algn="l">
              <a:buNone/>
              <a:defRPr sz="1333">
                <a:solidFill>
                  <a:schemeClr val="bg2">
                    <a:lumMod val="75000"/>
                    <a:lumOff val="25000"/>
                  </a:schemeClr>
                </a:solidFill>
                <a:latin typeface="Segoe UI Semibold" panose="020B0702040204020203" pitchFamily="34" charset="0"/>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7" name="Text Placeholder 3"/>
          <p:cNvSpPr>
            <a:spLocks noGrp="1"/>
          </p:cNvSpPr>
          <p:nvPr>
            <p:ph type="body" sz="quarter" idx="13" hasCustomPrompt="1"/>
          </p:nvPr>
        </p:nvSpPr>
        <p:spPr>
          <a:xfrm>
            <a:off x="8735117" y="2095453"/>
            <a:ext cx="1894042" cy="681918"/>
          </a:xfrm>
        </p:spPr>
        <p:txBody>
          <a:bodyPr anchor="b">
            <a:noAutofit/>
          </a:bodyPr>
          <a:lstStyle>
            <a:lvl1pPr marL="0" indent="0" algn="l">
              <a:buNone/>
              <a:defRPr sz="1333">
                <a:solidFill>
                  <a:schemeClr val="bg2">
                    <a:lumMod val="75000"/>
                    <a:lumOff val="25000"/>
                  </a:schemeClr>
                </a:solidFill>
                <a:latin typeface="Segoe UI Semibold" panose="020B0702040204020203" pitchFamily="34" charset="0"/>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8" name="Text Placeholder 3"/>
          <p:cNvSpPr>
            <a:spLocks noGrp="1"/>
          </p:cNvSpPr>
          <p:nvPr>
            <p:ph type="body" sz="quarter" idx="14" hasCustomPrompt="1"/>
          </p:nvPr>
        </p:nvSpPr>
        <p:spPr>
          <a:xfrm>
            <a:off x="675680" y="2777371"/>
            <a:ext cx="1894042" cy="2804707"/>
          </a:xfrm>
        </p:spPr>
        <p:txBody>
          <a:bodyPr anchor="t">
            <a:noAutofit/>
          </a:bodyPr>
          <a:lstStyle>
            <a:lvl1pPr marL="0" indent="0" algn="l">
              <a:lnSpc>
                <a:spcPct val="200000"/>
              </a:lnSpc>
              <a:buNone/>
              <a:defRPr sz="933">
                <a:latin typeface="+mn-lt"/>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9" name="Text Placeholder 3"/>
          <p:cNvSpPr>
            <a:spLocks noGrp="1"/>
          </p:cNvSpPr>
          <p:nvPr>
            <p:ph type="body" sz="quarter" idx="15" hasCustomPrompt="1"/>
          </p:nvPr>
        </p:nvSpPr>
        <p:spPr>
          <a:xfrm>
            <a:off x="3362160" y="2777371"/>
            <a:ext cx="1894042" cy="2804707"/>
          </a:xfrm>
        </p:spPr>
        <p:txBody>
          <a:bodyPr anchor="t">
            <a:noAutofit/>
          </a:bodyPr>
          <a:lstStyle>
            <a:lvl1pPr marL="0" indent="0" algn="l">
              <a:lnSpc>
                <a:spcPct val="200000"/>
              </a:lnSpc>
              <a:buNone/>
              <a:defRPr sz="933" baseline="0">
                <a:latin typeface="+mn-lt"/>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10" name="Text Placeholder 3"/>
          <p:cNvSpPr>
            <a:spLocks noGrp="1"/>
          </p:cNvSpPr>
          <p:nvPr>
            <p:ph type="body" sz="quarter" idx="16" hasCustomPrompt="1"/>
          </p:nvPr>
        </p:nvSpPr>
        <p:spPr>
          <a:xfrm>
            <a:off x="6048638" y="2777371"/>
            <a:ext cx="1894042" cy="2804707"/>
          </a:xfrm>
        </p:spPr>
        <p:txBody>
          <a:bodyPr anchor="t">
            <a:noAutofit/>
          </a:bodyPr>
          <a:lstStyle>
            <a:lvl1pPr marL="0" indent="0" algn="l">
              <a:lnSpc>
                <a:spcPct val="200000"/>
              </a:lnSpc>
              <a:buNone/>
              <a:defRPr sz="933">
                <a:latin typeface="+mn-lt"/>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11" name="Text Placeholder 3"/>
          <p:cNvSpPr>
            <a:spLocks noGrp="1"/>
          </p:cNvSpPr>
          <p:nvPr>
            <p:ph type="body" sz="quarter" idx="17" hasCustomPrompt="1"/>
          </p:nvPr>
        </p:nvSpPr>
        <p:spPr>
          <a:xfrm>
            <a:off x="8735117" y="2777371"/>
            <a:ext cx="1894042" cy="2804707"/>
          </a:xfrm>
        </p:spPr>
        <p:txBody>
          <a:bodyPr anchor="t">
            <a:noAutofit/>
          </a:bodyPr>
          <a:lstStyle>
            <a:lvl1pPr marL="0" indent="0" algn="l">
              <a:lnSpc>
                <a:spcPct val="200000"/>
              </a:lnSpc>
              <a:buNone/>
              <a:defRPr sz="933">
                <a:latin typeface="+mn-lt"/>
                <a:cs typeface="Segoe UI Semibold" panose="020B0702040204020203" pitchFamily="34" charset="0"/>
              </a:defRPr>
            </a:lvl1pPr>
            <a:lvl2pPr marL="609498" indent="0" algn="l">
              <a:buNone/>
              <a:defRPr sz="1333">
                <a:latin typeface="+mn-lt"/>
              </a:defRPr>
            </a:lvl2pPr>
            <a:lvl3pPr marL="1218996" indent="0" algn="l">
              <a:buNone/>
              <a:defRPr sz="1333">
                <a:latin typeface="+mn-lt"/>
              </a:defRPr>
            </a:lvl3pPr>
            <a:lvl4pPr marL="1828494" indent="0" algn="l">
              <a:buNone/>
              <a:defRPr sz="1333">
                <a:latin typeface="+mn-lt"/>
              </a:defRPr>
            </a:lvl4pPr>
            <a:lvl5pPr marL="2437991" indent="0" algn="l">
              <a:buNone/>
              <a:defRPr sz="1333">
                <a:latin typeface="+mn-lt"/>
              </a:defRPr>
            </a:lvl5pPr>
          </a:lstStyle>
          <a:p>
            <a:pPr lvl="0"/>
            <a:r>
              <a:rPr lang="en-US"/>
              <a:t>Click to edit master text styles</a:t>
            </a:r>
          </a:p>
        </p:txBody>
      </p:sp>
      <p:sp>
        <p:nvSpPr>
          <p:cNvPr id="12" name="Rectangle 11"/>
          <p:cNvSpPr/>
          <p:nvPr userDrawn="1"/>
        </p:nvSpPr>
        <p:spPr>
          <a:xfrm>
            <a:off x="11250863" y="6138779"/>
            <a:ext cx="663075" cy="719221"/>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3" name="Title 1"/>
          <p:cNvSpPr>
            <a:spLocks noGrp="1"/>
          </p:cNvSpPr>
          <p:nvPr>
            <p:ph type="title"/>
          </p:nvPr>
        </p:nvSpPr>
        <p:spPr>
          <a:xfrm>
            <a:off x="611366" y="391853"/>
            <a:ext cx="10921834" cy="555304"/>
          </a:xfrm>
        </p:spPr>
        <p:txBody>
          <a:bodyPr/>
          <a:lstStyle>
            <a:lvl1pPr>
              <a:defRPr sz="2400">
                <a:solidFill>
                  <a:srgbClr val="0070C0"/>
                </a:solidFill>
              </a:defRPr>
            </a:lvl1pPr>
          </a:lstStyle>
          <a:p>
            <a:r>
              <a:rPr lang="en-US"/>
              <a:t>Click to edit Master title style</a:t>
            </a:r>
          </a:p>
        </p:txBody>
      </p:sp>
    </p:spTree>
    <p:extLst>
      <p:ext uri="{BB962C8B-B14F-4D97-AF65-F5344CB8AC3E}">
        <p14:creationId xmlns:p14="http://schemas.microsoft.com/office/powerpoint/2010/main" val="1809327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7465959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3522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0551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48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611320" y="985299"/>
            <a:ext cx="4272800" cy="1325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accent1"/>
              </a:buClr>
              <a:buSzPts val="1400"/>
              <a:buFont typeface="Roboto"/>
              <a:buNone/>
              <a:defRPr sz="3733" b="0" i="0" u="none" strike="noStrike" cap="none">
                <a:solidFill>
                  <a:schemeClr val="accent1"/>
                </a:solidFill>
                <a:latin typeface="Roboto"/>
                <a:ea typeface="Roboto"/>
                <a:cs typeface="Roboto"/>
                <a:sym typeface="Roboto"/>
              </a:defRPr>
            </a:lvl1pPr>
            <a:lvl2pPr lvl="1" indent="0" rtl="0">
              <a:spcBef>
                <a:spcPts val="0"/>
              </a:spcBef>
              <a:spcAft>
                <a:spcPts val="0"/>
              </a:spcAft>
              <a:buSzPts val="1400"/>
              <a:buFont typeface="Arial"/>
              <a:buNone/>
              <a:defRPr sz="2400"/>
            </a:lvl2pPr>
            <a:lvl3pPr lvl="2" indent="0" rtl="0">
              <a:spcBef>
                <a:spcPts val="0"/>
              </a:spcBef>
              <a:spcAft>
                <a:spcPts val="0"/>
              </a:spcAft>
              <a:buSzPts val="1400"/>
              <a:buFont typeface="Arial"/>
              <a:buNone/>
              <a:defRPr sz="2400"/>
            </a:lvl3pPr>
            <a:lvl4pPr lvl="3" indent="0" rtl="0">
              <a:spcBef>
                <a:spcPts val="0"/>
              </a:spcBef>
              <a:spcAft>
                <a:spcPts val="0"/>
              </a:spcAft>
              <a:buSzPts val="1400"/>
              <a:buFont typeface="Arial"/>
              <a:buNone/>
              <a:defRPr sz="2400"/>
            </a:lvl4pPr>
            <a:lvl5pPr lvl="4" indent="0" rtl="0">
              <a:spcBef>
                <a:spcPts val="0"/>
              </a:spcBef>
              <a:spcAft>
                <a:spcPts val="0"/>
              </a:spcAft>
              <a:buSzPts val="1400"/>
              <a:buFont typeface="Arial"/>
              <a:buNone/>
              <a:defRPr sz="2400"/>
            </a:lvl5pPr>
            <a:lvl6pPr lvl="5" indent="0" rtl="0">
              <a:spcBef>
                <a:spcPts val="0"/>
              </a:spcBef>
              <a:spcAft>
                <a:spcPts val="0"/>
              </a:spcAft>
              <a:buSzPts val="1400"/>
              <a:buFont typeface="Arial"/>
              <a:buNone/>
              <a:defRPr sz="2400"/>
            </a:lvl6pPr>
            <a:lvl7pPr lvl="6" indent="0" rtl="0">
              <a:spcBef>
                <a:spcPts val="0"/>
              </a:spcBef>
              <a:spcAft>
                <a:spcPts val="0"/>
              </a:spcAft>
              <a:buSzPts val="1400"/>
              <a:buFont typeface="Arial"/>
              <a:buNone/>
              <a:defRPr sz="2400"/>
            </a:lvl7pPr>
            <a:lvl8pPr lvl="7" indent="0" rtl="0">
              <a:spcBef>
                <a:spcPts val="0"/>
              </a:spcBef>
              <a:spcAft>
                <a:spcPts val="0"/>
              </a:spcAft>
              <a:buSzPts val="1400"/>
              <a:buFont typeface="Arial"/>
              <a:buNone/>
              <a:defRPr sz="2400"/>
            </a:lvl8pPr>
            <a:lvl9pPr lvl="8" indent="0" rtl="0">
              <a:spcBef>
                <a:spcPts val="0"/>
              </a:spcBef>
              <a:spcAft>
                <a:spcPts val="0"/>
              </a:spcAft>
              <a:buSzPts val="1400"/>
              <a:buFont typeface="Arial"/>
              <a:buNone/>
              <a:defRPr sz="2400"/>
            </a:lvl9pPr>
          </a:lstStyle>
          <a:p>
            <a:endParaRPr/>
          </a:p>
        </p:txBody>
      </p:sp>
      <p:sp>
        <p:nvSpPr>
          <p:cNvPr id="314" name="Shape 314"/>
          <p:cNvSpPr txBox="1">
            <a:spLocks noGrp="1"/>
          </p:cNvSpPr>
          <p:nvPr>
            <p:ph type="body" idx="1"/>
          </p:nvPr>
        </p:nvSpPr>
        <p:spPr>
          <a:xfrm>
            <a:off x="611320" y="2310331"/>
            <a:ext cx="4272800" cy="512867"/>
          </a:xfrm>
          <a:prstGeom prst="rect">
            <a:avLst/>
          </a:prstGeom>
          <a:noFill/>
          <a:ln>
            <a:noFill/>
          </a:ln>
        </p:spPr>
        <p:txBody>
          <a:bodyPr spcFirstLastPara="1" wrap="square" lIns="91425" tIns="91425" rIns="91425" bIns="91425" anchor="t" anchorCtr="0"/>
          <a:lstStyle>
            <a:lvl1pPr marL="609585" marR="0" lvl="0" indent="-304792" algn="l" rtl="0">
              <a:lnSpc>
                <a:spcPct val="100000"/>
              </a:lnSpc>
              <a:spcBef>
                <a:spcPts val="0"/>
              </a:spcBef>
              <a:spcAft>
                <a:spcPts val="0"/>
              </a:spcAft>
              <a:buClr>
                <a:schemeClr val="accent5"/>
              </a:buClr>
              <a:buSzPts val="1400"/>
              <a:buFont typeface="Roboto"/>
              <a:buNone/>
              <a:defRPr sz="2133" b="0" i="0" u="none" strike="noStrike" cap="none">
                <a:solidFill>
                  <a:schemeClr val="dk1"/>
                </a:solidFill>
                <a:latin typeface="Roboto"/>
                <a:ea typeface="Roboto"/>
                <a:cs typeface="Roboto"/>
                <a:sym typeface="Roboto"/>
              </a:defRPr>
            </a:lvl1pPr>
            <a:lvl2pPr marL="1219170" marR="0" lvl="1" indent="-304792" algn="l" rtl="0">
              <a:lnSpc>
                <a:spcPct val="100000"/>
              </a:lnSpc>
              <a:spcBef>
                <a:spcPts val="800"/>
              </a:spcBef>
              <a:spcAft>
                <a:spcPts val="0"/>
              </a:spcAft>
              <a:buClr>
                <a:schemeClr val="accent5"/>
              </a:buClr>
              <a:buSzPts val="1400"/>
              <a:buFont typeface="Roboto"/>
              <a:buNone/>
              <a:defRPr sz="1867" b="0" i="0" u="none" strike="noStrike" cap="none">
                <a:solidFill>
                  <a:schemeClr val="accent5"/>
                </a:solidFill>
                <a:latin typeface="Roboto"/>
                <a:ea typeface="Roboto"/>
                <a:cs typeface="Roboto"/>
                <a:sym typeface="Roboto"/>
              </a:defRPr>
            </a:lvl2pPr>
            <a:lvl3pPr marL="1828754" marR="0" lvl="2" indent="-304792" algn="l" rtl="0">
              <a:lnSpc>
                <a:spcPct val="100000"/>
              </a:lnSpc>
              <a:spcBef>
                <a:spcPts val="800"/>
              </a:spcBef>
              <a:spcAft>
                <a:spcPts val="0"/>
              </a:spcAft>
              <a:buClr>
                <a:schemeClr val="accent5"/>
              </a:buClr>
              <a:buSzPts val="1400"/>
              <a:buFont typeface="Roboto"/>
              <a:buNone/>
              <a:defRPr sz="2133" b="0" i="0" u="none" strike="noStrike" cap="none">
                <a:solidFill>
                  <a:schemeClr val="accent5"/>
                </a:solidFill>
                <a:latin typeface="Roboto"/>
                <a:ea typeface="Roboto"/>
                <a:cs typeface="Roboto"/>
                <a:sym typeface="Roboto"/>
              </a:defRPr>
            </a:lvl3pPr>
            <a:lvl4pPr marL="2438339" marR="0" lvl="3" indent="-304792" algn="l" rtl="0">
              <a:lnSpc>
                <a:spcPct val="100000"/>
              </a:lnSpc>
              <a:spcBef>
                <a:spcPts val="0"/>
              </a:spcBef>
              <a:spcAft>
                <a:spcPts val="0"/>
              </a:spcAft>
              <a:buClr>
                <a:schemeClr val="accent5"/>
              </a:buClr>
              <a:buSzPts val="1400"/>
              <a:buFont typeface="Roboto"/>
              <a:buNone/>
              <a:defRPr sz="2133" b="0" i="0" u="none" strike="noStrike" cap="none">
                <a:solidFill>
                  <a:schemeClr val="accent5"/>
                </a:solidFill>
                <a:latin typeface="Roboto"/>
                <a:ea typeface="Roboto"/>
                <a:cs typeface="Roboto"/>
                <a:sym typeface="Roboto"/>
              </a:defRPr>
            </a:lvl4pPr>
            <a:lvl5pPr marL="3047924" marR="0" lvl="4" indent="-304792" algn="l" rtl="0">
              <a:lnSpc>
                <a:spcPct val="100000"/>
              </a:lnSpc>
              <a:spcBef>
                <a:spcPts val="0"/>
              </a:spcBef>
              <a:spcAft>
                <a:spcPts val="0"/>
              </a:spcAft>
              <a:buClr>
                <a:schemeClr val="accent5"/>
              </a:buClr>
              <a:buSzPts val="1400"/>
              <a:buFont typeface="Roboto"/>
              <a:buNone/>
              <a:defRPr sz="2133" b="0" i="0" u="none" strike="noStrike" cap="none">
                <a:solidFill>
                  <a:schemeClr val="accent5"/>
                </a:solidFill>
                <a:latin typeface="Roboto"/>
                <a:ea typeface="Roboto"/>
                <a:cs typeface="Roboto"/>
                <a:sym typeface="Roboto"/>
              </a:defRPr>
            </a:lvl5pPr>
            <a:lvl6pPr marL="3657509" marR="0" lvl="5"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15" name="Shape 315"/>
          <p:cNvSpPr txBox="1"/>
          <p:nvPr/>
        </p:nvSpPr>
        <p:spPr>
          <a:xfrm>
            <a:off x="11428345" y="1"/>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 sz="1067">
                <a:solidFill>
                  <a:schemeClr val="accent1"/>
                </a:solidFill>
                <a:latin typeface="Roboto"/>
                <a:ea typeface="Roboto"/>
                <a:cs typeface="Roboto"/>
                <a:sym typeface="Roboto"/>
              </a:rPr>
              <a:pPr marL="0" lvl="0" indent="0" algn="r" rtl="0">
                <a:spcBef>
                  <a:spcPts val="0"/>
                </a:spcBef>
                <a:spcAft>
                  <a:spcPts val="0"/>
                </a:spcAft>
                <a:buNone/>
              </a:pPr>
              <a:t>‹#›</a:t>
            </a:fld>
            <a:endParaRPr sz="1067">
              <a:solidFill>
                <a:schemeClr val="accent1"/>
              </a:solidFill>
              <a:latin typeface="Roboto"/>
              <a:ea typeface="Roboto"/>
              <a:cs typeface="Roboto"/>
              <a:sym typeface="Roboto"/>
            </a:endParaRPr>
          </a:p>
        </p:txBody>
      </p:sp>
    </p:spTree>
    <p:extLst>
      <p:ext uri="{BB962C8B-B14F-4D97-AF65-F5344CB8AC3E}">
        <p14:creationId xmlns:p14="http://schemas.microsoft.com/office/powerpoint/2010/main" val="4085400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D8791B2-D697-44D0-A488-329853B3ADA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21643F8-0F10-4908-ACA2-9C4F2C2190BF}"/>
              </a:ext>
            </a:extLst>
          </p:cNvPr>
          <p:cNvSpPr/>
          <p:nvPr userDrawn="1"/>
        </p:nvSpPr>
        <p:spPr bwMode="auto">
          <a:xfrm>
            <a:off x="1" y="-1"/>
            <a:ext cx="12216953" cy="6858001"/>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28" tIns="146342" rIns="182928" bIns="146342" numCol="1" spcCol="0" rtlCol="0" fromWordArt="0" anchor="t" anchorCtr="0" forceAA="0" compatLnSpc="1">
            <a:prstTxWarp prst="textNoShape">
              <a:avLst/>
            </a:prstTxWarp>
            <a:noAutofit/>
          </a:bodyPr>
          <a:lstStyle/>
          <a:p>
            <a:pPr marL="0" marR="0" lvl="0" indent="0" algn="ctr" defTabSz="932676" rtl="0" eaLnBrk="1" fontAlgn="base" latinLnBrk="0" hangingPunct="1">
              <a:lnSpc>
                <a:spcPct val="90000"/>
              </a:lnSpc>
              <a:spcBef>
                <a:spcPct val="0"/>
              </a:spcBef>
              <a:spcAft>
                <a:spcPct val="0"/>
              </a:spcAft>
              <a:buClrTx/>
              <a:buSzTx/>
              <a:buFontTx/>
              <a:buNone/>
              <a:tabLst/>
              <a:defRPr/>
            </a:pPr>
            <a:endParaRPr kumimoji="0" lang="en-US" sz="2401"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5">
            <a:extLst>
              <a:ext uri="{FF2B5EF4-FFF2-40B4-BE49-F238E27FC236}">
                <a16:creationId xmlns:a16="http://schemas.microsoft.com/office/drawing/2014/main" id="{8835FA6C-B036-4464-9D82-AEB713A3A906}"/>
              </a:ext>
            </a:extLst>
          </p:cNvPr>
          <p:cNvPicPr>
            <a:picLocks noChangeAspect="1"/>
          </p:cNvPicPr>
          <p:nvPr userDrawn="1"/>
        </p:nvPicPr>
        <p:blipFill>
          <a:blip r:embed="rId3"/>
          <a:stretch>
            <a:fillRect/>
          </a:stretch>
        </p:blipFill>
        <p:spPr>
          <a:xfrm>
            <a:off x="9679612" y="5496396"/>
            <a:ext cx="2420290" cy="798631"/>
          </a:xfrm>
          <a:prstGeom prst="rect">
            <a:avLst/>
          </a:prstGeom>
        </p:spPr>
      </p:pic>
      <p:sp>
        <p:nvSpPr>
          <p:cNvPr id="5" name="Title 1"/>
          <p:cNvSpPr>
            <a:spLocks noGrp="1"/>
          </p:cNvSpPr>
          <p:nvPr>
            <p:ph type="ctrTitle"/>
          </p:nvPr>
        </p:nvSpPr>
        <p:spPr>
          <a:xfrm>
            <a:off x="995342" y="1708289"/>
            <a:ext cx="10192107" cy="1285875"/>
          </a:xfrm>
        </p:spPr>
        <p:txBody>
          <a:bodyPr anchor="t" anchorCtr="0">
            <a:normAutofit/>
          </a:bodyPr>
          <a:lstStyle>
            <a:lvl1pPr>
              <a:lnSpc>
                <a:spcPts val="7402"/>
              </a:lnSpc>
              <a:defRPr sz="5401">
                <a:solidFill>
                  <a:schemeClr val="bg1"/>
                </a:solidFill>
              </a:defRPr>
            </a:lvl1pPr>
          </a:lstStyle>
          <a:p>
            <a:r>
              <a:rPr lang="fr-FR"/>
              <a:t>Modifiez le style du titre</a:t>
            </a:r>
            <a:endParaRPr lang="en-US"/>
          </a:p>
        </p:txBody>
      </p:sp>
      <p:sp>
        <p:nvSpPr>
          <p:cNvPr id="6" name="Subtitle 2"/>
          <p:cNvSpPr>
            <a:spLocks noGrp="1"/>
          </p:cNvSpPr>
          <p:nvPr>
            <p:ph type="subTitle" idx="1"/>
          </p:nvPr>
        </p:nvSpPr>
        <p:spPr>
          <a:xfrm>
            <a:off x="995342" y="3200017"/>
            <a:ext cx="10192107" cy="1569938"/>
          </a:xfrm>
        </p:spPr>
        <p:txBody>
          <a:bodyPr>
            <a:normAutofit/>
          </a:bodyPr>
          <a:lstStyle>
            <a:lvl1pPr marL="0" indent="0" algn="l">
              <a:lnSpc>
                <a:spcPts val="4501"/>
              </a:lnSpc>
              <a:buNone/>
              <a:defRPr sz="4001">
                <a:solidFill>
                  <a:schemeClr val="bg1"/>
                </a:solidFill>
                <a:latin typeface="Segoe Pro Light"/>
                <a:cs typeface="Segoe Pro Light"/>
              </a:defRPr>
            </a:lvl1pPr>
            <a:lvl2pPr marL="623999" indent="0" algn="ctr">
              <a:buNone/>
              <a:defRPr>
                <a:solidFill>
                  <a:schemeClr val="tx1">
                    <a:tint val="75000"/>
                  </a:schemeClr>
                </a:solidFill>
              </a:defRPr>
            </a:lvl2pPr>
            <a:lvl3pPr marL="1247998" indent="0" algn="ctr">
              <a:buNone/>
              <a:defRPr>
                <a:solidFill>
                  <a:schemeClr val="tx1">
                    <a:tint val="75000"/>
                  </a:schemeClr>
                </a:solidFill>
              </a:defRPr>
            </a:lvl3pPr>
            <a:lvl4pPr marL="1871997" indent="0" algn="ctr">
              <a:buNone/>
              <a:defRPr>
                <a:solidFill>
                  <a:schemeClr val="tx1">
                    <a:tint val="75000"/>
                  </a:schemeClr>
                </a:solidFill>
              </a:defRPr>
            </a:lvl4pPr>
            <a:lvl5pPr marL="2495997" indent="0" algn="ctr">
              <a:buNone/>
              <a:defRPr>
                <a:solidFill>
                  <a:schemeClr val="tx1">
                    <a:tint val="75000"/>
                  </a:schemeClr>
                </a:solidFill>
              </a:defRPr>
            </a:lvl5pPr>
            <a:lvl6pPr marL="3119996" indent="0" algn="ctr">
              <a:buNone/>
              <a:defRPr>
                <a:solidFill>
                  <a:schemeClr val="tx1">
                    <a:tint val="75000"/>
                  </a:schemeClr>
                </a:solidFill>
              </a:defRPr>
            </a:lvl6pPr>
            <a:lvl7pPr marL="3743994" indent="0" algn="ctr">
              <a:buNone/>
              <a:defRPr>
                <a:solidFill>
                  <a:schemeClr val="tx1">
                    <a:tint val="75000"/>
                  </a:schemeClr>
                </a:solidFill>
              </a:defRPr>
            </a:lvl7pPr>
            <a:lvl8pPr marL="4367993" indent="0" algn="ctr">
              <a:buNone/>
              <a:defRPr>
                <a:solidFill>
                  <a:schemeClr val="tx1">
                    <a:tint val="75000"/>
                  </a:schemeClr>
                </a:solidFill>
              </a:defRPr>
            </a:lvl8pPr>
            <a:lvl9pPr marL="4991993" indent="0" algn="ctr">
              <a:buNone/>
              <a:defRPr>
                <a:solidFill>
                  <a:schemeClr val="tx1">
                    <a:tint val="75000"/>
                  </a:schemeClr>
                </a:solidFill>
              </a:defRPr>
            </a:lvl9pPr>
          </a:lstStyle>
          <a:p>
            <a:r>
              <a:rPr lang="fr-FR"/>
              <a:t>Modifier le style des sous-titres du masque</a:t>
            </a:r>
            <a:endParaRPr lang="en-US"/>
          </a:p>
        </p:txBody>
      </p:sp>
    </p:spTree>
    <p:extLst>
      <p:ext uri="{BB962C8B-B14F-4D97-AF65-F5344CB8AC3E}">
        <p14:creationId xmlns:p14="http://schemas.microsoft.com/office/powerpoint/2010/main" val="368747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ide">
    <p:bg bwMode="lt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2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142727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15AD-E682-4742-98D3-DDFC84E12A2C}"/>
              </a:ext>
            </a:extLst>
          </p:cNvPr>
          <p:cNvSpPr>
            <a:spLocks noGrp="1"/>
          </p:cNvSpPr>
          <p:nvPr>
            <p:ph type="title"/>
          </p:nvPr>
        </p:nvSpPr>
        <p:spPr>
          <a:xfrm>
            <a:off x="5822576" y="1432112"/>
            <a:ext cx="6124427" cy="5136776"/>
          </a:xfrm>
        </p:spPr>
        <p:txBody>
          <a:bodyPr anchor="ctr">
            <a:noAutofit/>
          </a:bodyPr>
          <a:lstStyle>
            <a:lvl1pPr>
              <a:defRPr sz="6600"/>
            </a:lvl1pPr>
          </a:lstStyle>
          <a:p>
            <a:r>
              <a:rPr lang="en-US"/>
              <a:t>Click to edit Master title style</a:t>
            </a:r>
          </a:p>
        </p:txBody>
      </p:sp>
      <p:pic>
        <p:nvPicPr>
          <p:cNvPr id="4" name="Picture 3">
            <a:extLst>
              <a:ext uri="{FF2B5EF4-FFF2-40B4-BE49-F238E27FC236}">
                <a16:creationId xmlns:a16="http://schemas.microsoft.com/office/drawing/2014/main" id="{6E4AA338-6F9A-4A46-83FD-83197DE7BE50}"/>
              </a:ext>
            </a:extLst>
          </p:cNvPr>
          <p:cNvPicPr>
            <a:picLocks noChangeAspect="1"/>
          </p:cNvPicPr>
          <p:nvPr userDrawn="1"/>
        </p:nvPicPr>
        <p:blipFill>
          <a:blip r:embed="rId2"/>
          <a:stretch>
            <a:fillRect/>
          </a:stretch>
        </p:blipFill>
        <p:spPr>
          <a:xfrm>
            <a:off x="567957" y="754559"/>
            <a:ext cx="4797458" cy="3127695"/>
          </a:xfrm>
          <a:prstGeom prst="rect">
            <a:avLst/>
          </a:prstGeom>
          <a:solidFill>
            <a:schemeClr val="tx1">
              <a:lumMod val="95000"/>
              <a:lumOff val="5000"/>
            </a:schemeClr>
          </a:solidFill>
        </p:spPr>
      </p:pic>
    </p:spTree>
    <p:extLst>
      <p:ext uri="{BB962C8B-B14F-4D97-AF65-F5344CB8AC3E}">
        <p14:creationId xmlns:p14="http://schemas.microsoft.com/office/powerpoint/2010/main" val="131306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bg1">
            <a:lumMod val="95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9310" y="3365312"/>
            <a:ext cx="10963868" cy="1137793"/>
          </a:xfrm>
        </p:spPr>
        <p:txBody>
          <a:bodyPr>
            <a:normAutofit/>
          </a:bodyPr>
          <a:lstStyle>
            <a:lvl1pPr marL="0" indent="0" algn="l">
              <a:lnSpc>
                <a:spcPct val="150000"/>
              </a:lnSpc>
              <a:spcBef>
                <a:spcPts val="600"/>
              </a:spcBef>
              <a:buNone/>
              <a:defRPr sz="2250">
                <a:solidFill>
                  <a:schemeClr val="tx1">
                    <a:lumMod val="65000"/>
                    <a:lumOff val="35000"/>
                  </a:schemeClr>
                </a:solidFill>
                <a:latin typeface="Segoe UI" panose="020B0502040204020203" pitchFamily="34" charset="0"/>
                <a:cs typeface="Segoe UI" panose="020B0502040204020203" pitchFamily="34" charset="0"/>
              </a:defRPr>
            </a:lvl1pPr>
            <a:lvl2pPr marL="457163" indent="0" algn="ctr">
              <a:buNone/>
              <a:defRPr sz="2000"/>
            </a:lvl2pPr>
            <a:lvl3pPr marL="914326" indent="0" algn="ctr">
              <a:buNone/>
              <a:defRPr sz="1799"/>
            </a:lvl3pPr>
            <a:lvl4pPr marL="1371489" indent="0" algn="ctr">
              <a:buNone/>
              <a:defRPr sz="1600"/>
            </a:lvl4pPr>
            <a:lvl5pPr marL="1828651" indent="0" algn="ctr">
              <a:buNone/>
              <a:defRPr sz="1600"/>
            </a:lvl5pPr>
            <a:lvl6pPr marL="2285814" indent="0" algn="ctr">
              <a:buNone/>
              <a:defRPr sz="1600"/>
            </a:lvl6pPr>
            <a:lvl7pPr marL="2742977" indent="0" algn="ctr">
              <a:buNone/>
              <a:defRPr sz="1600"/>
            </a:lvl7pPr>
            <a:lvl8pPr marL="3200140" indent="0" algn="ctr">
              <a:buNone/>
              <a:defRPr sz="1600"/>
            </a:lvl8pPr>
            <a:lvl9pPr marL="3657303" indent="0" algn="ctr">
              <a:buNone/>
              <a:defRPr sz="1600"/>
            </a:lvl9pPr>
          </a:lstStyle>
          <a:p>
            <a:r>
              <a:rPr lang="fr-FR"/>
              <a:t>Modifier le style des sous-titres du masque</a:t>
            </a:r>
            <a:endParaRPr lang="en-US"/>
          </a:p>
        </p:txBody>
      </p:sp>
      <p:sp>
        <p:nvSpPr>
          <p:cNvPr id="2" name="Title 1"/>
          <p:cNvSpPr>
            <a:spLocks noGrp="1"/>
          </p:cNvSpPr>
          <p:nvPr>
            <p:ph type="ctrTitle"/>
          </p:nvPr>
        </p:nvSpPr>
        <p:spPr>
          <a:xfrm>
            <a:off x="269309" y="2422431"/>
            <a:ext cx="11656558" cy="768102"/>
          </a:xfrm>
        </p:spPr>
        <p:txBody>
          <a:bodyPr anchor="t">
            <a:noAutofit/>
          </a:bodyPr>
          <a:lstStyle>
            <a:lvl1pPr algn="l">
              <a:defRPr sz="5063">
                <a:solidFill>
                  <a:schemeClr val="tx1">
                    <a:lumMod val="65000"/>
                    <a:lumOff val="35000"/>
                  </a:schemeClr>
                </a:solidFill>
              </a:defRPr>
            </a:lvl1pPr>
          </a:lstStyle>
          <a:p>
            <a:r>
              <a:rPr lang="fr-FR"/>
              <a:t>Modifiez le style du titre</a:t>
            </a:r>
            <a:endParaRPr lang="en-US"/>
          </a:p>
        </p:txBody>
      </p:sp>
      <p:pic>
        <p:nvPicPr>
          <p:cNvPr id="5" name="Image 4">
            <a:extLst>
              <a:ext uri="{FF2B5EF4-FFF2-40B4-BE49-F238E27FC236}">
                <a16:creationId xmlns:a16="http://schemas.microsoft.com/office/drawing/2014/main" id="{C4311FE6-644E-41D4-8C45-B2484FDE98AD}"/>
              </a:ext>
            </a:extLst>
          </p:cNvPr>
          <p:cNvPicPr>
            <a:picLocks noChangeAspect="1"/>
          </p:cNvPicPr>
          <p:nvPr userDrawn="1"/>
        </p:nvPicPr>
        <p:blipFill>
          <a:blip r:embed="rId2"/>
          <a:stretch>
            <a:fillRect/>
          </a:stretch>
        </p:blipFill>
        <p:spPr>
          <a:xfrm>
            <a:off x="9986388" y="125042"/>
            <a:ext cx="1886441" cy="642938"/>
          </a:xfrm>
          <a:prstGeom prst="rect">
            <a:avLst/>
          </a:prstGeom>
        </p:spPr>
      </p:pic>
      <p:pic>
        <p:nvPicPr>
          <p:cNvPr id="6" name="Image 5">
            <a:extLst>
              <a:ext uri="{FF2B5EF4-FFF2-40B4-BE49-F238E27FC236}">
                <a16:creationId xmlns:a16="http://schemas.microsoft.com/office/drawing/2014/main" id="{D46B5F85-854F-4714-9E9A-8057A1C1A718}"/>
              </a:ext>
            </a:extLst>
          </p:cNvPr>
          <p:cNvPicPr>
            <a:picLocks noChangeAspect="1"/>
          </p:cNvPicPr>
          <p:nvPr userDrawn="1"/>
        </p:nvPicPr>
        <p:blipFill>
          <a:blip r:embed="rId3"/>
          <a:stretch>
            <a:fillRect/>
          </a:stretch>
        </p:blipFill>
        <p:spPr>
          <a:xfrm>
            <a:off x="1" y="0"/>
            <a:ext cx="2339457" cy="982266"/>
          </a:xfrm>
          <a:prstGeom prst="rect">
            <a:avLst/>
          </a:prstGeom>
        </p:spPr>
      </p:pic>
    </p:spTree>
    <p:extLst>
      <p:ext uri="{BB962C8B-B14F-4D97-AF65-F5344CB8AC3E}">
        <p14:creationId xmlns:p14="http://schemas.microsoft.com/office/powerpoint/2010/main" val="845260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375">
                <a:solidFill>
                  <a:schemeClr val="tx1">
                    <a:lumMod val="65000"/>
                    <a:lumOff val="35000"/>
                  </a:schemeClr>
                </a:solidFill>
              </a:defRPr>
            </a:lvl1pPr>
          </a:lstStyle>
          <a:p>
            <a:r>
              <a:rPr lang="fr-FR"/>
              <a:t>Modifiez le style du titre</a:t>
            </a:r>
            <a:endParaRPr lang="en-US"/>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801661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seu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65000"/>
                    <a:lumOff val="35000"/>
                  </a:schemeClr>
                </a:solidFill>
              </a:defRPr>
            </a:lvl1pPr>
          </a:lstStyle>
          <a:p>
            <a:r>
              <a:rPr lang="fr-FR"/>
              <a:t>Modifiez le style du titre</a:t>
            </a:r>
            <a:endParaRPr lang="en-US"/>
          </a:p>
        </p:txBody>
      </p:sp>
    </p:spTree>
    <p:extLst>
      <p:ext uri="{BB962C8B-B14F-4D97-AF65-F5344CB8AC3E}">
        <p14:creationId xmlns:p14="http://schemas.microsoft.com/office/powerpoint/2010/main" val="3424279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Deux contenu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fr-FR"/>
              <a:t>Modifiez le style du titre</a:t>
            </a:r>
            <a:endParaRPr lang="en-US"/>
          </a:p>
        </p:txBody>
      </p:sp>
      <p:sp>
        <p:nvSpPr>
          <p:cNvPr id="3" name="Content Placeholder 2"/>
          <p:cNvSpPr>
            <a:spLocks noGrp="1"/>
          </p:cNvSpPr>
          <p:nvPr>
            <p:ph sz="half" idx="1"/>
          </p:nvPr>
        </p:nvSpPr>
        <p:spPr>
          <a:xfrm>
            <a:off x="337441" y="1296459"/>
            <a:ext cx="5696384" cy="5053850"/>
          </a:xfrm>
        </p:spPr>
        <p:txBody>
          <a:bodyPr/>
          <a:lstStyle>
            <a:lvl1pPr>
              <a:defRPr sz="2250">
                <a:solidFill>
                  <a:schemeClr val="tx1">
                    <a:lumMod val="65000"/>
                    <a:lumOff val="35000"/>
                  </a:schemeClr>
                </a:solidFill>
              </a:defRPr>
            </a:lvl1pPr>
            <a:lvl2pPr>
              <a:defRPr sz="1875">
                <a:solidFill>
                  <a:schemeClr val="tx1">
                    <a:lumMod val="65000"/>
                    <a:lumOff val="35000"/>
                  </a:schemeClr>
                </a:solidFill>
              </a:defRPr>
            </a:lvl2pPr>
            <a:lvl3pPr>
              <a:defRPr sz="1688">
                <a:solidFill>
                  <a:schemeClr val="tx1">
                    <a:lumMod val="65000"/>
                    <a:lumOff val="35000"/>
                  </a:schemeClr>
                </a:solidFill>
                <a:latin typeface="Segoe UI" panose="020B0502040204020203" pitchFamily="34" charset="0"/>
                <a:cs typeface="Segoe UI" panose="020B0502040204020203" pitchFamily="34" charset="0"/>
              </a:defRPr>
            </a:lvl3pPr>
            <a:lvl4pPr>
              <a:defRPr sz="1500">
                <a:solidFill>
                  <a:schemeClr val="tx1">
                    <a:lumMod val="65000"/>
                    <a:lumOff val="35000"/>
                  </a:schemeClr>
                </a:solidFill>
              </a:defRPr>
            </a:lvl4pPr>
            <a:lvl5pPr>
              <a:defRPr sz="1500">
                <a:solidFill>
                  <a:schemeClr val="tx1">
                    <a:lumMod val="65000"/>
                    <a:lumOff val="35000"/>
                  </a:schemeClr>
                </a:solidFill>
              </a:defRPr>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60824" y="1296458"/>
            <a:ext cx="5658433" cy="5053849"/>
          </a:xfrm>
        </p:spPr>
        <p:txBody>
          <a:bodyPr/>
          <a:lstStyle>
            <a:lvl1pPr marL="0" indent="0" algn="l" defTabSz="623999" rtl="0" eaLnBrk="1" latinLnBrk="0" hangingPunct="1">
              <a:spcBef>
                <a:spcPct val="20000"/>
              </a:spcBef>
              <a:buNone/>
              <a:defRPr lang="fr-FR" sz="2250" b="0" i="0"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623999" indent="0" algn="l" defTabSz="623999" rtl="0" eaLnBrk="1" latinLnBrk="0" hangingPunct="1">
              <a:spcBef>
                <a:spcPct val="20000"/>
              </a:spcBef>
              <a:buNone/>
              <a:defRPr lang="fr-FR" sz="1875" b="0" i="0"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569467" indent="-321469" algn="l" defTabSz="623999" rtl="0" eaLnBrk="1" latinLnBrk="0" hangingPunct="1">
              <a:spcBef>
                <a:spcPct val="20000"/>
              </a:spcBef>
              <a:buNone/>
              <a:defRPr lang="fr-FR" sz="1688" b="0" i="0" kern="1200" dirty="0">
                <a:solidFill>
                  <a:schemeClr val="tx1">
                    <a:lumMod val="65000"/>
                    <a:lumOff val="35000"/>
                  </a:schemeClr>
                </a:solidFill>
                <a:latin typeface="Segoe UI" panose="020B0502040204020203" pitchFamily="34" charset="0"/>
                <a:ea typeface="+mn-ea"/>
                <a:cs typeface="Segoe UI" panose="020B0502040204020203" pitchFamily="34" charset="0"/>
              </a:defRPr>
            </a:lvl3pPr>
            <a:lvl4pPr marL="2193466" indent="-321469" algn="l" defTabSz="623999" rtl="0" eaLnBrk="1" latinLnBrk="0" hangingPunct="1">
              <a:spcBef>
                <a:spcPct val="20000"/>
              </a:spcBef>
              <a:buNone/>
              <a:defRPr lang="fr-FR" sz="1500" b="0" i="0" kern="1200" dirty="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817466" indent="-321469" algn="l" defTabSz="623999" rtl="0" eaLnBrk="1" latinLnBrk="0" hangingPunct="1">
              <a:spcBef>
                <a:spcPct val="20000"/>
              </a:spcBef>
              <a:buNone/>
              <a:defRPr lang="en-US" sz="1500" b="0" i="0" kern="1200" dirty="0">
                <a:solidFill>
                  <a:schemeClr val="tx1">
                    <a:lumMod val="65000"/>
                    <a:lumOff val="35000"/>
                  </a:schemeClr>
                </a:solidFill>
                <a:latin typeface="Segoe UI" panose="020B0502040204020203" pitchFamily="34" charset="0"/>
                <a:ea typeface="+mn-ea"/>
                <a:cs typeface="Segoe UI" panose="020B0502040204020203" pitchFamily="34" charset="0"/>
              </a:defRPr>
            </a:lvl5pPr>
            <a:lvl6pPr>
              <a:defRPr sz="1500"/>
            </a:lvl6pPr>
            <a:lvl7pPr>
              <a:defRPr sz="1500"/>
            </a:lvl7pPr>
            <a:lvl8pPr>
              <a:defRPr sz="1500"/>
            </a:lvl8pPr>
            <a:lvl9pPr>
              <a:defRPr sz="1500"/>
            </a:lvl9pPr>
          </a:lstStyle>
          <a:p>
            <a:pPr lvl="0"/>
            <a:r>
              <a:rPr lang="fr-FR"/>
              <a:t>Modifier les styles du texte du masque</a:t>
            </a:r>
          </a:p>
          <a:p>
            <a:pPr marL="1013999" lvl="1" indent="-389999" algn="l" defTabSz="623999" rtl="0" eaLnBrk="1" latinLnBrk="0" hangingPunct="1">
              <a:spcBef>
                <a:spcPct val="20000"/>
              </a:spcBef>
              <a:buSzPct val="75000"/>
              <a:buFont typeface="Segoe Pro Light"/>
              <a:buChar char="▪"/>
            </a:pPr>
            <a:r>
              <a:rPr lang="fr-FR"/>
              <a:t>Deuxième niveau</a:t>
            </a:r>
          </a:p>
          <a:p>
            <a:pPr marL="1559997" lvl="2" indent="-311999" algn="l" defTabSz="623999" rtl="0" eaLnBrk="1" latinLnBrk="0" hangingPunct="1">
              <a:spcBef>
                <a:spcPct val="20000"/>
              </a:spcBef>
              <a:buFont typeface="Lucida Grande"/>
              <a:buChar char="–"/>
            </a:pPr>
            <a:r>
              <a:rPr lang="fr-FR"/>
              <a:t>Troisième niveau</a:t>
            </a:r>
          </a:p>
          <a:p>
            <a:pPr marL="2183996" lvl="3" indent="-311999" algn="l" defTabSz="623999" rtl="0" eaLnBrk="1" latinLnBrk="0" hangingPunct="1">
              <a:spcBef>
                <a:spcPct val="20000"/>
              </a:spcBef>
              <a:buSzPct val="75000"/>
              <a:buFont typeface="Lucida Grande"/>
              <a:buChar char="&gt;"/>
            </a:pPr>
            <a:r>
              <a:rPr lang="fr-FR"/>
              <a:t>Quatrième niveau</a:t>
            </a:r>
          </a:p>
          <a:p>
            <a:pPr marL="2807996" lvl="4" indent="-311999" algn="l" defTabSz="623999" rtl="0" eaLnBrk="1" latinLnBrk="0" hangingPunct="1">
              <a:spcBef>
                <a:spcPct val="20000"/>
              </a:spcBef>
              <a:buFont typeface="Arial"/>
              <a:buChar char="»"/>
            </a:pPr>
            <a:r>
              <a:rPr lang="fr-FR"/>
              <a:t>Cinquième niveau</a:t>
            </a:r>
            <a:endParaRPr lang="en-US"/>
          </a:p>
        </p:txBody>
      </p:sp>
    </p:spTree>
    <p:extLst>
      <p:ext uri="{BB962C8B-B14F-4D97-AF65-F5344CB8AC3E}">
        <p14:creationId xmlns:p14="http://schemas.microsoft.com/office/powerpoint/2010/main" val="3396453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6" y="5802166"/>
            <a:ext cx="10758654" cy="720818"/>
          </a:xfrm>
          <a:prstGeom prst="rect">
            <a:avLst/>
          </a:prstGeom>
          <a:noFill/>
          <a:ln w="12700">
            <a:noFill/>
            <a:miter lim="800000"/>
            <a:headEnd type="none" w="sm" len="sm"/>
            <a:tailEnd type="none" w="sm" len="sm"/>
          </a:ln>
          <a:effectLst/>
        </p:spPr>
        <p:txBody>
          <a:bodyPr vert="horz" wrap="square" lIns="179305" tIns="143444" rIns="179305" bIns="143444" numCol="1" anchor="t" anchorCtr="0" compatLnSpc="1">
            <a:prstTxWarp prst="textNoShape">
              <a:avLst/>
            </a:prstTxWarp>
            <a:spAutoFit/>
          </a:bodyPr>
          <a:lstStyle/>
          <a:p>
            <a:pPr defTabSz="914600"/>
            <a:r>
              <a:rPr lang="fr-FR" sz="700" noProof="0">
                <a:solidFill>
                  <a:srgbClr val="FFFFFF"/>
                </a:solidFill>
                <a:latin typeface="Segoe UI"/>
                <a:cs typeface="Segoe UI"/>
              </a:rPr>
              <a:t>© 2017 Microsoft Corporation. Tous droits réservés. Microsoft, Windows et les autres noms de produits sont des marques déposées ou des marques commerciales de Microsoft aux États-Unis  et/ou dans d'autres pays.</a:t>
            </a:r>
          </a:p>
          <a:p>
            <a:pPr defTabSz="914600"/>
            <a:r>
              <a:rPr lang="fr-FR" sz="700" noProof="0">
                <a:solidFill>
                  <a:srgbClr val="FFFFFF"/>
                </a:solidFill>
                <a:latin typeface="Segoe UI"/>
                <a:cs typeface="Segoe UI"/>
              </a:rPr>
              <a:t>Les informations contenues dans ce document sont fournies uniquement à titre indicatif. Elles représentent l'opinion actuelle de Microsoft Corporation sur les points cités à la date de cette présentation.  Microsoft s'adapte aux conditions fluctuantes du marché et ce document ne doit pas être interprété comme un engagement de la part de Microsoft ; de plus, Microsoft ne peut pas garantir la véracité de toute information présentée après la date de la présentation.   MICROSOFT EXCLUT TOUTE GARANTIE, EXPRESSE, IMPLICITE OU STATUTAIRE, EN CE QUI CONCERNE CETTE PRÉSENTATION</a:t>
            </a:r>
            <a:r>
              <a:rPr lang="en-US" sz="700">
                <a:solidFill>
                  <a:srgbClr val="FFFFFF"/>
                </a:solidFill>
                <a:latin typeface="Segoe UI"/>
                <a:cs typeface="Segoe UI"/>
              </a:rPr>
              <a:t>.</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4" y="3105238"/>
            <a:ext cx="3223861" cy="647527"/>
          </a:xfrm>
          <a:prstGeom prst="rect">
            <a:avLst/>
          </a:prstGeom>
          <a:noFill/>
        </p:spPr>
      </p:pic>
    </p:spTree>
    <p:extLst>
      <p:ext uri="{BB962C8B-B14F-4D97-AF65-F5344CB8AC3E}">
        <p14:creationId xmlns:p14="http://schemas.microsoft.com/office/powerpoint/2010/main" val="4043980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039" b="3534"/>
          <a:stretch/>
        </p:blipFill>
        <p:spPr>
          <a:xfrm flipH="1">
            <a:off x="0" y="1"/>
            <a:ext cx="12192000" cy="6858001"/>
          </a:xfrm>
          <a:prstGeom prst="rect">
            <a:avLst/>
          </a:prstGeom>
          <a:solidFill>
            <a:schemeClr val="accent1"/>
          </a:solidFill>
        </p:spPr>
      </p:pic>
      <p:sp>
        <p:nvSpPr>
          <p:cNvPr id="18" name="Rectangle 17"/>
          <p:cNvSpPr/>
          <p:nvPr userDrawn="1"/>
        </p:nvSpPr>
        <p:spPr bwMode="gray">
          <a:xfrm>
            <a:off x="269240" y="1486471"/>
            <a:ext cx="6274973"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0"/>
            <a:ext cx="6276531" cy="2062068"/>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304801" y="280694"/>
            <a:ext cx="1522404" cy="326167"/>
          </a:xfrm>
          <a:prstGeom prst="rect">
            <a:avLst/>
          </a:prstGeom>
        </p:spPr>
      </p:pic>
      <p:pic>
        <p:nvPicPr>
          <p:cNvPr id="5" name="Picture 4">
            <a:extLst>
              <a:ext uri="{FF2B5EF4-FFF2-40B4-BE49-F238E27FC236}">
                <a16:creationId xmlns:a16="http://schemas.microsoft.com/office/drawing/2014/main" id="{5EE0C776-019E-42E4-BD6F-54C6EF372D17}"/>
              </a:ext>
            </a:extLst>
          </p:cNvPr>
          <p:cNvPicPr>
            <a:picLocks noChangeAspect="1"/>
          </p:cNvPicPr>
          <p:nvPr userDrawn="1"/>
        </p:nvPicPr>
        <p:blipFill>
          <a:blip r:embed="rId4"/>
          <a:stretch>
            <a:fillRect/>
          </a:stretch>
        </p:blipFill>
        <p:spPr>
          <a:xfrm>
            <a:off x="11198336" y="94594"/>
            <a:ext cx="926329" cy="926329"/>
          </a:xfrm>
          <a:prstGeom prst="rect">
            <a:avLst/>
          </a:prstGeom>
        </p:spPr>
      </p:pic>
    </p:spTree>
    <p:extLst>
      <p:ext uri="{BB962C8B-B14F-4D97-AF65-F5344CB8AC3E}">
        <p14:creationId xmlns:p14="http://schemas.microsoft.com/office/powerpoint/2010/main" val="2835436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1"/>
            <a:ext cx="1219200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5977424"/>
            <a:ext cx="1810477" cy="666067"/>
          </a:xfrm>
          <a:prstGeom prst="rect">
            <a:avLst/>
          </a:prstGeom>
        </p:spPr>
      </p:pic>
      <p:sp>
        <p:nvSpPr>
          <p:cNvPr id="18" name="Rectangle 17"/>
          <p:cNvSpPr/>
          <p:nvPr userDrawn="1"/>
        </p:nvSpPr>
        <p:spPr bwMode="gray">
          <a:xfrm>
            <a:off x="269240" y="1486471"/>
            <a:ext cx="6274973"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0"/>
            <a:ext cx="6276531" cy="2062068"/>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254104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6"/>
            <a:ext cx="12192000" cy="686704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0"/>
            <a:ext cx="1810477" cy="666067"/>
          </a:xfrm>
          <a:prstGeom prst="rect">
            <a:avLst/>
          </a:prstGeom>
        </p:spPr>
      </p:pic>
      <p:sp>
        <p:nvSpPr>
          <p:cNvPr id="18" name="Rectangle 17"/>
          <p:cNvSpPr/>
          <p:nvPr userDrawn="1"/>
        </p:nvSpPr>
        <p:spPr bwMode="gray">
          <a:xfrm>
            <a:off x="269240" y="1486471"/>
            <a:ext cx="6274973"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0"/>
            <a:ext cx="6276531" cy="2062068"/>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81845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0269" cy="6857999"/>
          </a:xfrm>
          <a:prstGeom prst="rect">
            <a:avLst/>
          </a:prstGeom>
        </p:spPr>
      </p:pic>
      <p:sp>
        <p:nvSpPr>
          <p:cNvPr id="13" name="Rectangle 12"/>
          <p:cNvSpPr/>
          <p:nvPr userDrawn="1"/>
        </p:nvSpPr>
        <p:spPr bwMode="gray">
          <a:xfrm>
            <a:off x="269240" y="1486471"/>
            <a:ext cx="6274973"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70"/>
            <a:ext cx="6276531" cy="2062068"/>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0"/>
            <a:ext cx="1810477" cy="666067"/>
          </a:xfrm>
          <a:prstGeom prst="rect">
            <a:avLst/>
          </a:prstGeom>
        </p:spPr>
      </p:pic>
    </p:spTree>
    <p:extLst>
      <p:ext uri="{BB962C8B-B14F-4D97-AF65-F5344CB8AC3E}">
        <p14:creationId xmlns:p14="http://schemas.microsoft.com/office/powerpoint/2010/main" val="1295543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659632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5"/>
            <a:ext cx="12187284" cy="684243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40" y="1486471"/>
            <a:ext cx="6274973"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70"/>
            <a:ext cx="6276531" cy="2062068"/>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3" y="6147374"/>
            <a:ext cx="1522404" cy="326167"/>
          </a:xfrm>
          <a:prstGeom prst="rect">
            <a:avLst/>
          </a:prstGeom>
        </p:spPr>
      </p:pic>
    </p:spTree>
    <p:extLst>
      <p:ext uri="{BB962C8B-B14F-4D97-AF65-F5344CB8AC3E}">
        <p14:creationId xmlns:p14="http://schemas.microsoft.com/office/powerpoint/2010/main" val="70344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362614"/>
            <a:ext cx="6273417"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305854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7"/>
            <a:ext cx="8964185"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355585"/>
            <a:ext cx="8964187" cy="1792327"/>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2426980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3"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576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569253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8" spc="-99"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669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437" rtl="0" eaLnBrk="1" latinLnBrk="0" hangingPunct="1">
              <a:lnSpc>
                <a:spcPct val="90000"/>
              </a:lnSpc>
              <a:spcBef>
                <a:spcPct val="0"/>
              </a:spcBef>
              <a:buNone/>
              <a:defRPr lang="en-US" sz="8628"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5754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437" rtl="0" eaLnBrk="1" latinLnBrk="0" hangingPunct="1">
              <a:lnSpc>
                <a:spcPct val="90000"/>
              </a:lnSpc>
              <a:spcBef>
                <a:spcPct val="0"/>
              </a:spcBef>
              <a:buNone/>
              <a:defRPr lang="en-US" sz="8628"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372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437" rtl="0" eaLnBrk="1" latinLnBrk="0" hangingPunct="1">
              <a:lnSpc>
                <a:spcPct val="90000"/>
              </a:lnSpc>
              <a:spcBef>
                <a:spcPct val="0"/>
              </a:spcBef>
              <a:buNone/>
              <a:defRPr lang="en-US" sz="8628" b="0" kern="1200" cap="none" spc="-99"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4648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2454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30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50989"/>
          </a:xfrm>
        </p:spPr>
        <p:txBody>
          <a:bodyPr/>
          <a:lstStyle>
            <a:lvl1pPr marL="0" indent="0">
              <a:buNone/>
              <a:defRPr>
                <a:gradFill>
                  <a:gsLst>
                    <a:gs pos="2920">
                      <a:schemeClr val="tx2"/>
                    </a:gs>
                    <a:gs pos="39000">
                      <a:schemeClr val="tx2"/>
                    </a:gs>
                  </a:gsLst>
                  <a:lin ang="5400000" scaled="0"/>
                </a:gradFill>
              </a:defRPr>
            </a:lvl1pPr>
            <a:lvl2pPr marL="28014" indent="0">
              <a:buNone/>
              <a:defRPr sz="1961"/>
            </a:lvl2pPr>
            <a:lvl3pPr marL="219445" indent="0">
              <a:buNone/>
              <a:defRPr sz="1961"/>
            </a:lvl3pPr>
            <a:lvl4pPr marL="466904" indent="0">
              <a:buNone/>
              <a:defRPr sz="1765"/>
            </a:lvl4pPr>
            <a:lvl5pPr marL="725258"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8820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2213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59419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7085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8023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2351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700" indent="-28170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0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5082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1902875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27517458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2238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2"/>
            <a:ext cx="8058229" cy="1793104"/>
          </a:xfrm>
        </p:spPr>
        <p:txBody>
          <a:bodyPr/>
          <a:lstStyle>
            <a:lvl1pPr>
              <a:defRPr sz="5883" baseline="0"/>
            </a:lvl1pPr>
          </a:lstStyle>
          <a:p>
            <a:r>
              <a:rPr lang="en-US"/>
              <a:t>Click to edit Master title style</a:t>
            </a:r>
          </a:p>
        </p:txBody>
      </p:sp>
    </p:spTree>
    <p:extLst>
      <p:ext uri="{BB962C8B-B14F-4D97-AF65-F5344CB8AC3E}">
        <p14:creationId xmlns:p14="http://schemas.microsoft.com/office/powerpoint/2010/main" val="1638822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84" indent="-228784">
              <a:defRPr sz="5883"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6404224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29" indent="-277029">
              <a:tabLst>
                <a:tab pos="277029" algn="l"/>
              </a:tabLst>
              <a:defRPr sz="5883"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8179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1932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7"/>
            <a:ext cx="5378548" cy="1763529"/>
          </a:xfrm>
        </p:spPr>
        <p:txBody>
          <a:bodyPr/>
          <a:lstStyle>
            <a:lvl1pPr>
              <a:defRPr sz="6471"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11557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71"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1" y="0"/>
            <a:ext cx="6094444" cy="6852152"/>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212344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0345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690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277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3870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884448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845021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020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65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2259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8583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3520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8674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138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2202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54905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0856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3212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5082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094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80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3706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1074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126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35592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6296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927133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strike="sngStrike" baseline="0">
                <a:gradFill>
                  <a:gsLst>
                    <a:gs pos="2917">
                      <a:schemeClr val="tx1"/>
                    </a:gs>
                    <a:gs pos="30000">
                      <a:schemeClr val="tx1"/>
                    </a:gs>
                  </a:gsLst>
                  <a:lin ang="5400000" scaled="0"/>
                </a:gradFill>
              </a:rPr>
              <a:t>Microsoft Ready</a:t>
            </a:r>
            <a:r>
              <a:rPr lang="en-US" sz="2000">
                <a:gradFill>
                  <a:gsLst>
                    <a:gs pos="2917">
                      <a:schemeClr val="tx1"/>
                    </a:gs>
                    <a:gs pos="30000">
                      <a:schemeClr val="tx1"/>
                    </a:gs>
                  </a:gsLst>
                  <a:lin ang="5400000" scaled="0"/>
                </a:gradFill>
              </a:rPr>
              <a:t>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a:t>
            </a:r>
            <a:r>
              <a:rPr lang="en-US" sz="2000" strike="sngStrike" kern="1200" baseline="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Internal</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 Tech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a:t>
            </a:r>
            <a:r>
              <a:rPr lang="en-US" sz="2000" strike="sngStrike" baseline="0">
                <a:gradFill>
                  <a:gsLst>
                    <a:gs pos="2917">
                      <a:schemeClr val="tx1"/>
                    </a:gs>
                    <a:gs pos="30000">
                      <a:schemeClr val="tx1"/>
                    </a:gs>
                  </a:gsLst>
                  <a:lin ang="5400000" scaled="0"/>
                </a:gradFill>
              </a:rPr>
              <a:t>Microsoft Ready</a:t>
            </a:r>
            <a:r>
              <a:rPr lang="en-US" sz="20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000" strike="noStrike" kern="1200" baseline="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a:t>
            </a:r>
            <a:r>
              <a:rPr lang="en-US" sz="2000" strike="sngStrike" kern="1200" baseline="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NOT</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 </a:t>
            </a:r>
            <a:r>
              <a:rPr lang="en-US" sz="2000">
                <a:gradFill>
                  <a:gsLst>
                    <a:gs pos="2917">
                      <a:schemeClr val="tx1"/>
                    </a:gs>
                    <a:gs pos="30000">
                      <a:schemeClr val="tx1"/>
                    </a:gs>
                  </a:gsLst>
                  <a:lin ang="5400000" scaled="0"/>
                </a:gradFill>
              </a:rPr>
              <a:t>take photos or video of sessions or slides throughout the </a:t>
            </a:r>
            <a:r>
              <a:rPr lang="en-US" sz="2000" strike="sngStrike" baseline="0">
                <a:gradFill>
                  <a:gsLst>
                    <a:gs pos="2917">
                      <a:schemeClr val="tx1"/>
                    </a:gs>
                    <a:gs pos="30000">
                      <a:schemeClr val="tx1"/>
                    </a:gs>
                  </a:gsLst>
                  <a:lin ang="5400000" scaled="0"/>
                </a:gradFill>
              </a:rPr>
              <a:t>Microsoft Ready</a:t>
            </a:r>
            <a:r>
              <a:rPr lang="en-US" sz="2000">
                <a:gradFill>
                  <a:gsLst>
                    <a:gs pos="2917">
                      <a:schemeClr val="tx1"/>
                    </a:gs>
                    <a:gs pos="30000">
                      <a:schemeClr val="tx1"/>
                    </a:gs>
                  </a:gsLst>
                  <a:lin ang="5400000" scaled="0"/>
                </a:gradFill>
              </a:rPr>
              <a:t>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fr-FR" sz="4000" baseline="0">
                <a:solidFill>
                  <a:srgbClr val="00B050"/>
                </a:solidFill>
                <a:ea typeface="Segoe UI" pitchFamily="34" charset="0"/>
                <a:cs typeface="Segoe UI" pitchFamily="34" charset="0"/>
              </a:rPr>
              <a:t>✔</a:t>
            </a:r>
            <a:endParaRPr lang="en-US" sz="3600" baseline="0" err="1">
              <a:solidFill>
                <a:srgbClr val="00B050"/>
              </a:soli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897972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537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2071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6653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27B8-890E-48E5-9336-46C6C8D932F0}"/>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a:t>Microsoft Ignite The Tour</a:t>
            </a:r>
          </a:p>
        </p:txBody>
      </p:sp>
      <p:sp>
        <p:nvSpPr>
          <p:cNvPr id="7" name="Text Placeholder 4">
            <a:extLst>
              <a:ext uri="{FF2B5EF4-FFF2-40B4-BE49-F238E27FC236}">
                <a16:creationId xmlns:a16="http://schemas.microsoft.com/office/drawing/2014/main" id="{7E38FE9B-5853-46C5-AAE0-067D825641E3}"/>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a:t>City</a:t>
            </a:r>
          </a:p>
        </p:txBody>
      </p:sp>
      <p:sp>
        <p:nvSpPr>
          <p:cNvPr id="9" name="Arrow: Right 8">
            <a:extLst>
              <a:ext uri="{FF2B5EF4-FFF2-40B4-BE49-F238E27FC236}">
                <a16:creationId xmlns:a16="http://schemas.microsoft.com/office/drawing/2014/main" id="{4F30E093-7CCA-4237-9400-9D4D9732EF7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a:solidFill>
                  <a:srgbClr val="FFFFFF"/>
                </a:solidFill>
                <a:ea typeface="Segoe UI" pitchFamily="34" charset="0"/>
                <a:cs typeface="Segoe UI" pitchFamily="34" charset="0"/>
              </a:rPr>
              <a:t>UPDATE CITY FOR YOUR EVENT</a:t>
            </a:r>
          </a:p>
        </p:txBody>
      </p:sp>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0" name="Group 4" descr="Microsoft Ignite The Tour logo">
            <a:extLst>
              <a:ext uri="{FF2B5EF4-FFF2-40B4-BE49-F238E27FC236}">
                <a16:creationId xmlns:a16="http://schemas.microsoft.com/office/drawing/2014/main" id="{9FAD64F4-18DD-497C-91C5-98EE62D8740E}"/>
              </a:ext>
            </a:extLst>
          </p:cNvPr>
          <p:cNvGrpSpPr>
            <a:grpSpLocks noChangeAspect="1"/>
          </p:cNvGrpSpPr>
          <p:nvPr userDrawn="1"/>
        </p:nvGrpSpPr>
        <p:grpSpPr bwMode="black">
          <a:xfrm>
            <a:off x="534627" y="2809086"/>
            <a:ext cx="4655288" cy="1284967"/>
            <a:chOff x="342" y="1465"/>
            <a:chExt cx="2565" cy="708"/>
          </a:xfrm>
        </p:grpSpPr>
        <p:sp>
          <p:nvSpPr>
            <p:cNvPr id="14" name="Freeform 5">
              <a:extLst>
                <a:ext uri="{FF2B5EF4-FFF2-40B4-BE49-F238E27FC236}">
                  <a16:creationId xmlns:a16="http://schemas.microsoft.com/office/drawing/2014/main" id="{B21D93A9-0AE5-4229-90A0-EC18E6DFD07B}"/>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EE2FB532-1263-4697-945D-45B5ABD539EC}"/>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4200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F18BE0C4-79AC-4D3A-9FFC-5F8CE05630B5}"/>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6080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1" name="Text Placeholder 4">
            <a:extLst>
              <a:ext uri="{FF2B5EF4-FFF2-40B4-BE49-F238E27FC236}">
                <a16:creationId xmlns:a16="http://schemas.microsoft.com/office/drawing/2014/main" id="{7A9320BB-6712-4B2C-993D-092337B8C96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03109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a:extLst>
              <a:ext uri="{FF2B5EF4-FFF2-40B4-BE49-F238E27FC236}">
                <a16:creationId xmlns:a16="http://schemas.microsoft.com/office/drawing/2014/main" id="{2CE79CCD-C64E-4C3B-8CBA-DC34032D7E4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461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Text Placeholder 4">
            <a:extLst>
              <a:ext uri="{FF2B5EF4-FFF2-40B4-BE49-F238E27FC236}">
                <a16:creationId xmlns:a16="http://schemas.microsoft.com/office/drawing/2014/main" id="{9D3D9686-E305-4116-8CAC-C2E47FAAD415}"/>
              </a:ext>
            </a:extLst>
          </p:cNvPr>
          <p:cNvSpPr>
            <a:spLocks noGrp="1"/>
          </p:cNvSpPr>
          <p:nvPr>
            <p:ph type="body" sz="quarter" idx="13" hasCustomPrompt="1"/>
          </p:nvPr>
        </p:nvSpPr>
        <p:spPr>
          <a:xfrm>
            <a:off x="585216" y="6050095"/>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568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962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782940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724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615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806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454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8875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37277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609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8653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4586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2011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image" Target="../media/image8.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theme" Target="../theme/theme3.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image" Target="../media/image19.emf"/><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image" Target="../media/image27.emf"/><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theme" Target="../theme/theme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8"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162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5" r:id="rId15"/>
    <p:sldLayoutId id="2147483686" r:id="rId16"/>
    <p:sldLayoutId id="2147483687" r:id="rId17"/>
  </p:sldLayoutIdLst>
  <p:transition>
    <p:fade/>
  </p:transition>
  <p:hf sldNum="0" hdr="0" ftr="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439" y="146024"/>
            <a:ext cx="11481818" cy="729087"/>
          </a:xfrm>
          <a:prstGeom prst="rect">
            <a:avLst/>
          </a:prstGeom>
        </p:spPr>
        <p:txBody>
          <a:bodyPr vert="horz" lIns="124773" tIns="62386" rIns="124773" bIns="62386" rtlCol="0" anchor="b" anchorCtr="0">
            <a:normAutofit/>
          </a:bodyPr>
          <a:lstStyle/>
          <a:p>
            <a:r>
              <a:rPr lang="fr-FR"/>
              <a:t>Modifiez le style du titre</a:t>
            </a:r>
            <a:endParaRPr lang="en-US"/>
          </a:p>
        </p:txBody>
      </p:sp>
      <p:sp>
        <p:nvSpPr>
          <p:cNvPr id="3" name="Text Placeholder 2"/>
          <p:cNvSpPr>
            <a:spLocks noGrp="1"/>
          </p:cNvSpPr>
          <p:nvPr>
            <p:ph type="body" idx="1"/>
          </p:nvPr>
        </p:nvSpPr>
        <p:spPr>
          <a:xfrm>
            <a:off x="337440" y="1285109"/>
            <a:ext cx="11481818" cy="4638650"/>
          </a:xfrm>
          <a:prstGeom prst="rect">
            <a:avLst/>
          </a:prstGeom>
        </p:spPr>
        <p:txBody>
          <a:bodyPr vert="horz" lIns="124773" tIns="62386" rIns="124773" bIns="62386"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24725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txStyles>
    <p:titleStyle>
      <a:lvl1pPr algn="l" defTabSz="932946" rtl="0" eaLnBrk="1" latinLnBrk="0" hangingPunct="1">
        <a:lnSpc>
          <a:spcPct val="90000"/>
        </a:lnSpc>
        <a:spcBef>
          <a:spcPct val="0"/>
        </a:spcBef>
        <a:buNone/>
        <a:defRPr lang="en-US" sz="3375" b="0" i="0" kern="1200" cap="none" spc="-102" baseline="0" dirty="0">
          <a:ln w="3175">
            <a:noFill/>
          </a:ln>
          <a:solidFill>
            <a:schemeClr val="tx1">
              <a:lumMod val="65000"/>
              <a:lumOff val="35000"/>
            </a:schemeClr>
          </a:solidFill>
          <a:effectLst/>
          <a:latin typeface="Segoe UI Light" panose="020B0502040204020203" pitchFamily="34" charset="0"/>
          <a:ea typeface="+mn-ea"/>
          <a:cs typeface="Segoe UI Light" panose="020B0502040204020203" pitchFamily="34" charset="0"/>
        </a:defRPr>
      </a:lvl1pPr>
    </p:titleStyle>
    <p:bodyStyle>
      <a:lvl1pPr marL="467999" indent="-467999" algn="l" defTabSz="623999" rtl="0" eaLnBrk="1" latinLnBrk="0" hangingPunct="1">
        <a:spcBef>
          <a:spcPct val="20000"/>
        </a:spcBef>
        <a:buFont typeface="Arial"/>
        <a:buChar char="•"/>
        <a:defRPr sz="2625" b="0" i="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1013999" indent="-389999" algn="l" defTabSz="623999" rtl="0" eaLnBrk="1" latinLnBrk="0" hangingPunct="1">
        <a:spcBef>
          <a:spcPct val="20000"/>
        </a:spcBef>
        <a:buSzPct val="75000"/>
        <a:buFont typeface="Segoe Pro Light"/>
        <a:buChar char="▪"/>
        <a:defRPr sz="2250" b="0" i="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2pPr>
      <a:lvl3pPr marL="1559997" indent="-311999" algn="l" defTabSz="623999" rtl="0" eaLnBrk="1" latinLnBrk="0" hangingPunct="1">
        <a:spcBef>
          <a:spcPct val="20000"/>
        </a:spcBef>
        <a:buFont typeface="Lucida Grande"/>
        <a:buChar char="–"/>
        <a:defRPr sz="1875" b="0" i="0" kern="1200">
          <a:solidFill>
            <a:schemeClr val="tx1">
              <a:lumMod val="65000"/>
              <a:lumOff val="35000"/>
            </a:schemeClr>
          </a:solidFill>
          <a:latin typeface="Segoe UI Light" panose="020B0502040204020203" pitchFamily="34" charset="0"/>
          <a:ea typeface="+mn-ea"/>
          <a:cs typeface="Segoe UI Light" panose="020B0502040204020203" pitchFamily="34" charset="0"/>
        </a:defRPr>
      </a:lvl3pPr>
      <a:lvl4pPr marL="2183996" indent="-311999" algn="l" defTabSz="623999" rtl="0" eaLnBrk="1" latinLnBrk="0" hangingPunct="1">
        <a:spcBef>
          <a:spcPct val="20000"/>
        </a:spcBef>
        <a:buSzPct val="75000"/>
        <a:buFont typeface="Lucida Grande"/>
        <a:buChar char="&gt;"/>
        <a:defRPr sz="1688" b="0" i="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807996" indent="-311999" algn="l" defTabSz="623999" rtl="0" eaLnBrk="1" latinLnBrk="0" hangingPunct="1">
        <a:spcBef>
          <a:spcPct val="20000"/>
        </a:spcBef>
        <a:buFont typeface="Arial"/>
        <a:buChar char="»"/>
        <a:defRPr sz="1500" b="0" i="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3431994" indent="-311999" algn="l" defTabSz="623999" rtl="0" eaLnBrk="1" latinLnBrk="0" hangingPunct="1">
        <a:spcBef>
          <a:spcPct val="20000"/>
        </a:spcBef>
        <a:buFont typeface="Arial"/>
        <a:buChar char="•"/>
        <a:defRPr sz="2701" kern="1200">
          <a:solidFill>
            <a:schemeClr val="tx1"/>
          </a:solidFill>
          <a:latin typeface="+mn-lt"/>
          <a:ea typeface="+mn-ea"/>
          <a:cs typeface="+mn-cs"/>
        </a:defRPr>
      </a:lvl6pPr>
      <a:lvl7pPr marL="4055994" indent="-311999" algn="l" defTabSz="623999" rtl="0" eaLnBrk="1" latinLnBrk="0" hangingPunct="1">
        <a:spcBef>
          <a:spcPct val="20000"/>
        </a:spcBef>
        <a:buFont typeface="Arial"/>
        <a:buChar char="•"/>
        <a:defRPr sz="2701" kern="1200">
          <a:solidFill>
            <a:schemeClr val="tx1"/>
          </a:solidFill>
          <a:latin typeface="+mn-lt"/>
          <a:ea typeface="+mn-ea"/>
          <a:cs typeface="+mn-cs"/>
        </a:defRPr>
      </a:lvl7pPr>
      <a:lvl8pPr marL="4679993" indent="-311999" algn="l" defTabSz="623999" rtl="0" eaLnBrk="1" latinLnBrk="0" hangingPunct="1">
        <a:spcBef>
          <a:spcPct val="20000"/>
        </a:spcBef>
        <a:buFont typeface="Arial"/>
        <a:buChar char="•"/>
        <a:defRPr sz="2701" kern="1200">
          <a:solidFill>
            <a:schemeClr val="tx1"/>
          </a:solidFill>
          <a:latin typeface="+mn-lt"/>
          <a:ea typeface="+mn-ea"/>
          <a:cs typeface="+mn-cs"/>
        </a:defRPr>
      </a:lvl8pPr>
      <a:lvl9pPr marL="5303993" indent="-311999" algn="l" defTabSz="623999" rtl="0" eaLnBrk="1" latinLnBrk="0" hangingPunct="1">
        <a:spcBef>
          <a:spcPct val="20000"/>
        </a:spcBef>
        <a:buFont typeface="Arial"/>
        <a:buChar char="•"/>
        <a:defRPr sz="2701" kern="1200">
          <a:solidFill>
            <a:schemeClr val="tx1"/>
          </a:solidFill>
          <a:latin typeface="+mn-lt"/>
          <a:ea typeface="+mn-ea"/>
          <a:cs typeface="+mn-cs"/>
        </a:defRPr>
      </a:lvl9pPr>
    </p:bodyStyle>
    <p:otherStyle>
      <a:defPPr>
        <a:defRPr lang="en-US"/>
      </a:defPPr>
      <a:lvl1pPr marL="0" algn="l" defTabSz="623999" rtl="0" eaLnBrk="1" latinLnBrk="0" hangingPunct="1">
        <a:defRPr sz="2500" kern="1200">
          <a:solidFill>
            <a:schemeClr val="tx1"/>
          </a:solidFill>
          <a:latin typeface="+mn-lt"/>
          <a:ea typeface="+mn-ea"/>
          <a:cs typeface="+mn-cs"/>
        </a:defRPr>
      </a:lvl1pPr>
      <a:lvl2pPr marL="623999" algn="l" defTabSz="623999" rtl="0" eaLnBrk="1" latinLnBrk="0" hangingPunct="1">
        <a:defRPr sz="2500" kern="1200">
          <a:solidFill>
            <a:schemeClr val="tx1"/>
          </a:solidFill>
          <a:latin typeface="+mn-lt"/>
          <a:ea typeface="+mn-ea"/>
          <a:cs typeface="+mn-cs"/>
        </a:defRPr>
      </a:lvl2pPr>
      <a:lvl3pPr marL="1247998" algn="l" defTabSz="623999" rtl="0" eaLnBrk="1" latinLnBrk="0" hangingPunct="1">
        <a:defRPr sz="2500" kern="1200">
          <a:solidFill>
            <a:schemeClr val="tx1"/>
          </a:solidFill>
          <a:latin typeface="+mn-lt"/>
          <a:ea typeface="+mn-ea"/>
          <a:cs typeface="+mn-cs"/>
        </a:defRPr>
      </a:lvl3pPr>
      <a:lvl4pPr marL="1871997" algn="l" defTabSz="623999" rtl="0" eaLnBrk="1" latinLnBrk="0" hangingPunct="1">
        <a:defRPr sz="2500" kern="1200">
          <a:solidFill>
            <a:schemeClr val="tx1"/>
          </a:solidFill>
          <a:latin typeface="+mn-lt"/>
          <a:ea typeface="+mn-ea"/>
          <a:cs typeface="+mn-cs"/>
        </a:defRPr>
      </a:lvl4pPr>
      <a:lvl5pPr marL="2495997" algn="l" defTabSz="623999" rtl="0" eaLnBrk="1" latinLnBrk="0" hangingPunct="1">
        <a:defRPr sz="2500" kern="1200">
          <a:solidFill>
            <a:schemeClr val="tx1"/>
          </a:solidFill>
          <a:latin typeface="+mn-lt"/>
          <a:ea typeface="+mn-ea"/>
          <a:cs typeface="+mn-cs"/>
        </a:defRPr>
      </a:lvl5pPr>
      <a:lvl6pPr marL="3119996" algn="l" defTabSz="623999" rtl="0" eaLnBrk="1" latinLnBrk="0" hangingPunct="1">
        <a:defRPr sz="2500" kern="1200">
          <a:solidFill>
            <a:schemeClr val="tx1"/>
          </a:solidFill>
          <a:latin typeface="+mn-lt"/>
          <a:ea typeface="+mn-ea"/>
          <a:cs typeface="+mn-cs"/>
        </a:defRPr>
      </a:lvl6pPr>
      <a:lvl7pPr marL="3743994" algn="l" defTabSz="623999" rtl="0" eaLnBrk="1" latinLnBrk="0" hangingPunct="1">
        <a:defRPr sz="2500" kern="1200">
          <a:solidFill>
            <a:schemeClr val="tx1"/>
          </a:solidFill>
          <a:latin typeface="+mn-lt"/>
          <a:ea typeface="+mn-ea"/>
          <a:cs typeface="+mn-cs"/>
        </a:defRPr>
      </a:lvl7pPr>
      <a:lvl8pPr marL="4367993" algn="l" defTabSz="623999" rtl="0" eaLnBrk="1" latinLnBrk="0" hangingPunct="1">
        <a:defRPr sz="2500" kern="1200">
          <a:solidFill>
            <a:schemeClr val="tx1"/>
          </a:solidFill>
          <a:latin typeface="+mn-lt"/>
          <a:ea typeface="+mn-ea"/>
          <a:cs typeface="+mn-cs"/>
        </a:defRPr>
      </a:lvl8pPr>
      <a:lvl9pPr marL="4991993" algn="l" defTabSz="623999" rtl="0" eaLnBrk="1" latinLnBrk="0" hangingPunct="1">
        <a:defRPr sz="2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8115525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p:transition>
    <p:fade/>
  </p:transition>
  <p:hf hdr="0" ftr="0" dt="0"/>
  <p:txStyles>
    <p:titleStyle>
      <a:lvl1pPr algn="l" defTabSz="914437"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45816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003903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69241" y="1189177"/>
            <a:ext cx="11653521" cy="1723102"/>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21374192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3" r:id="rId23"/>
  </p:sldLayoutIdLst>
  <p:transition>
    <p:fade/>
  </p:transition>
  <p:txStyles>
    <p:titleStyle>
      <a:lvl1pPr algn="l" defTabSz="914367" rtl="0" eaLnBrk="1" latinLnBrk="0" hangingPunct="1">
        <a:lnSpc>
          <a:spcPct val="90000"/>
        </a:lnSpc>
        <a:spcBef>
          <a:spcPct val="0"/>
        </a:spcBef>
        <a:buNone/>
        <a:defRPr lang="fr-FR" sz="3137" b="0" kern="1200" cap="none" spc="-100"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fr-FR" sz="2353"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xml"/><Relationship Id="rId16" Type="http://schemas.openxmlformats.org/officeDocument/2006/relationships/image" Target="../media/image56.png"/><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sv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9B6CF2F-73EB-4A50-9EF1-C38C1779EB63}"/>
              </a:ext>
            </a:extLst>
          </p:cNvPr>
          <p:cNvSpPr/>
          <p:nvPr/>
        </p:nvSpPr>
        <p:spPr>
          <a:xfrm>
            <a:off x="470001" y="1003722"/>
            <a:ext cx="1583268" cy="2357260"/>
          </a:xfrm>
          <a:prstGeom prst="rect">
            <a:avLst/>
          </a:prstGeom>
          <a:solidFill>
            <a:srgbClr val="6DC2E9">
              <a:lumMod val="20000"/>
              <a:lumOff val="80000"/>
            </a:srgbClr>
          </a:solidFill>
          <a:ln w="10795" cap="flat" cmpd="sng" algn="ctr">
            <a:solidFill>
              <a:srgbClr val="6DC2E9">
                <a:lumMod val="50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A1EDC04-035A-4136-9515-21FBFBE66B2B}"/>
              </a:ext>
            </a:extLst>
          </p:cNvPr>
          <p:cNvGrpSpPr/>
          <p:nvPr/>
        </p:nvGrpSpPr>
        <p:grpSpPr>
          <a:xfrm>
            <a:off x="348782" y="802287"/>
            <a:ext cx="5025375" cy="5951110"/>
            <a:chOff x="404071" y="773838"/>
            <a:chExt cx="5025375" cy="5951110"/>
          </a:xfrm>
        </p:grpSpPr>
        <p:sp>
          <p:nvSpPr>
            <p:cNvPr id="141" name="Rectangle 140">
              <a:extLst>
                <a:ext uri="{FF2B5EF4-FFF2-40B4-BE49-F238E27FC236}">
                  <a16:creationId xmlns:a16="http://schemas.microsoft.com/office/drawing/2014/main" id="{11B26A88-6A14-450C-82C6-1CED10DC0F2B}"/>
                </a:ext>
              </a:extLst>
            </p:cNvPr>
            <p:cNvSpPr/>
            <p:nvPr/>
          </p:nvSpPr>
          <p:spPr>
            <a:xfrm>
              <a:off x="2323689" y="2156220"/>
              <a:ext cx="2351506" cy="2022896"/>
            </a:xfrm>
            <a:prstGeom prst="rect">
              <a:avLst/>
            </a:prstGeom>
            <a:solidFill>
              <a:srgbClr val="6DC2E9">
                <a:lumMod val="20000"/>
                <a:lumOff val="80000"/>
              </a:srgbClr>
            </a:solidFill>
            <a:ln w="10795" cap="flat" cmpd="sng" algn="ctr">
              <a:solidFill>
                <a:srgbClr val="6DC2E9">
                  <a:lumMod val="50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C5E7B230-91D8-4C33-867E-6BB2E79ECA1F}"/>
                </a:ext>
              </a:extLst>
            </p:cNvPr>
            <p:cNvSpPr txBox="1"/>
            <p:nvPr/>
          </p:nvSpPr>
          <p:spPr>
            <a:xfrm>
              <a:off x="2381069" y="5955898"/>
              <a:ext cx="135728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CF2">
                      <a:lumMod val="50000"/>
                    </a:srgbClr>
                  </a:solidFill>
                  <a:effectLst/>
                  <a:uLnTx/>
                  <a:uFillTx/>
                  <a:latin typeface="Segoe UI"/>
                  <a:ea typeface="+mn-ea"/>
                  <a:cs typeface="+mn-cs"/>
                </a:rPr>
                <a:t>VS Code &amp;             Dev Containers</a:t>
              </a:r>
            </a:p>
          </p:txBody>
        </p:sp>
        <p:pic>
          <p:nvPicPr>
            <p:cNvPr id="143" name="Picture 1">
              <a:extLst>
                <a:ext uri="{FF2B5EF4-FFF2-40B4-BE49-F238E27FC236}">
                  <a16:creationId xmlns:a16="http://schemas.microsoft.com/office/drawing/2014/main" id="{2F5EF32D-71D3-44C4-A33D-DE5030FBD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26" y="6094173"/>
              <a:ext cx="413990" cy="43088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a:extLst>
                <a:ext uri="{FF2B5EF4-FFF2-40B4-BE49-F238E27FC236}">
                  <a16:creationId xmlns:a16="http://schemas.microsoft.com/office/drawing/2014/main" id="{829BCDFC-A68F-4D13-81AE-7181AEDEC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540" y="5935856"/>
              <a:ext cx="557785" cy="457201"/>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13243838-7E31-46C7-BB48-68898F8350D3}"/>
                </a:ext>
              </a:extLst>
            </p:cNvPr>
            <p:cNvSpPr txBox="1"/>
            <p:nvPr/>
          </p:nvSpPr>
          <p:spPr>
            <a:xfrm>
              <a:off x="782567" y="6463338"/>
              <a:ext cx="14370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CF2">
                      <a:lumMod val="50000"/>
                    </a:srgbClr>
                  </a:solidFill>
                  <a:effectLst/>
                  <a:uLnTx/>
                  <a:uFillTx/>
                  <a:latin typeface="Segoe UI"/>
                  <a:ea typeface="+mn-ea"/>
                  <a:cs typeface="+mn-cs"/>
                </a:rPr>
                <a:t>Data Engineers</a:t>
              </a:r>
            </a:p>
          </p:txBody>
        </p:sp>
        <p:pic>
          <p:nvPicPr>
            <p:cNvPr id="146" name="Picture 4">
              <a:extLst>
                <a:ext uri="{FF2B5EF4-FFF2-40B4-BE49-F238E27FC236}">
                  <a16:creationId xmlns:a16="http://schemas.microsoft.com/office/drawing/2014/main" id="{F7B8BC20-48A5-45A7-B405-86F21724A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3269" y="6117362"/>
              <a:ext cx="327800" cy="327800"/>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ED8061F9-C95D-467F-973D-34BDD8F227E4}"/>
                </a:ext>
              </a:extLst>
            </p:cNvPr>
            <p:cNvSpPr/>
            <p:nvPr/>
          </p:nvSpPr>
          <p:spPr>
            <a:xfrm>
              <a:off x="2146506" y="4479523"/>
              <a:ext cx="686926" cy="1482644"/>
            </a:xfrm>
            <a:prstGeom prst="rect">
              <a:avLst/>
            </a:prstGeom>
            <a:noFill/>
            <a:ln w="10795" cap="flat" cmpd="sng" algn="ctr">
              <a:solidFill>
                <a:srgbClr val="00BCF2">
                  <a:lumMod val="75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BCF2">
                      <a:lumMod val="50000"/>
                    </a:srgbClr>
                  </a:solidFill>
                  <a:effectLst/>
                  <a:uLnTx/>
                  <a:uFillTx/>
                  <a:latin typeface="Segoe UI"/>
                  <a:ea typeface="+mn-ea"/>
                  <a:cs typeface="+mn-cs"/>
                </a:rPr>
                <a:t>Local PySpark</a:t>
              </a:r>
            </a:p>
          </p:txBody>
        </p:sp>
        <p:sp>
          <p:nvSpPr>
            <p:cNvPr id="148" name="Rectangle 147">
              <a:extLst>
                <a:ext uri="{FF2B5EF4-FFF2-40B4-BE49-F238E27FC236}">
                  <a16:creationId xmlns:a16="http://schemas.microsoft.com/office/drawing/2014/main" id="{C91AF895-A901-4850-A972-EDA80D007F22}"/>
                </a:ext>
              </a:extLst>
            </p:cNvPr>
            <p:cNvSpPr/>
            <p:nvPr/>
          </p:nvSpPr>
          <p:spPr>
            <a:xfrm>
              <a:off x="2950204" y="4479523"/>
              <a:ext cx="804122" cy="1482644"/>
            </a:xfrm>
            <a:prstGeom prst="rect">
              <a:avLst/>
            </a:prstGeom>
            <a:noFill/>
            <a:ln w="10795" cap="flat" cmpd="sng" algn="ctr">
              <a:solidFill>
                <a:srgbClr val="00BCF2">
                  <a:lumMod val="75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BCF2">
                      <a:lumMod val="50000"/>
                    </a:srgbClr>
                  </a:solidFill>
                  <a:effectLst/>
                  <a:uLnTx/>
                  <a:uFillTx/>
                  <a:latin typeface="Segoe UI"/>
                  <a:ea typeface="+mn-ea"/>
                  <a:cs typeface="+mn-cs"/>
                </a:rPr>
                <a:t>Databricks Connect</a:t>
              </a:r>
            </a:p>
          </p:txBody>
        </p:sp>
        <p:sp>
          <p:nvSpPr>
            <p:cNvPr id="149" name="Rectangle 148">
              <a:extLst>
                <a:ext uri="{FF2B5EF4-FFF2-40B4-BE49-F238E27FC236}">
                  <a16:creationId xmlns:a16="http://schemas.microsoft.com/office/drawing/2014/main" id="{062EDCA1-0021-4637-8D79-BBE1FF3E0637}"/>
                </a:ext>
              </a:extLst>
            </p:cNvPr>
            <p:cNvSpPr/>
            <p:nvPr/>
          </p:nvSpPr>
          <p:spPr>
            <a:xfrm>
              <a:off x="3871099" y="4479523"/>
              <a:ext cx="804122" cy="1482644"/>
            </a:xfrm>
            <a:prstGeom prst="rect">
              <a:avLst/>
            </a:prstGeom>
            <a:noFill/>
            <a:ln w="10795" cap="flat" cmpd="sng" algn="ctr">
              <a:solidFill>
                <a:srgbClr val="00BCF2">
                  <a:lumMod val="75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BCF2">
                      <a:lumMod val="50000"/>
                    </a:srgbClr>
                  </a:solidFill>
                  <a:effectLst/>
                  <a:uLnTx/>
                  <a:uFillTx/>
                  <a:latin typeface="Segoe UI"/>
                  <a:ea typeface="+mn-ea"/>
                  <a:cs typeface="+mn-cs"/>
                </a:rPr>
                <a:t>JupyterLab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BCF2">
                      <a:lumMod val="50000"/>
                    </a:srgbClr>
                  </a:solidFill>
                  <a:effectLst/>
                  <a:uLnTx/>
                  <a:uFillTx/>
                  <a:latin typeface="Segoe UI"/>
                  <a:ea typeface="+mn-ea"/>
                  <a:cs typeface="+mn-cs"/>
                </a:rPr>
                <a:t>Databricks Integration</a:t>
              </a:r>
            </a:p>
          </p:txBody>
        </p:sp>
        <p:grpSp>
          <p:nvGrpSpPr>
            <p:cNvPr id="150" name="Group 149">
              <a:extLst>
                <a:ext uri="{FF2B5EF4-FFF2-40B4-BE49-F238E27FC236}">
                  <a16:creationId xmlns:a16="http://schemas.microsoft.com/office/drawing/2014/main" id="{A740CBC8-01D7-4CD8-8510-64B469B897EE}"/>
                </a:ext>
              </a:extLst>
            </p:cNvPr>
            <p:cNvGrpSpPr/>
            <p:nvPr/>
          </p:nvGrpSpPr>
          <p:grpSpPr>
            <a:xfrm>
              <a:off x="2685515" y="5088828"/>
              <a:ext cx="1333500" cy="503729"/>
              <a:chOff x="5511800" y="2254420"/>
              <a:chExt cx="1333500" cy="503729"/>
            </a:xfrm>
          </p:grpSpPr>
          <p:sp>
            <p:nvSpPr>
              <p:cNvPr id="151" name="Rectangle 150">
                <a:extLst>
                  <a:ext uri="{FF2B5EF4-FFF2-40B4-BE49-F238E27FC236}">
                    <a16:creationId xmlns:a16="http://schemas.microsoft.com/office/drawing/2014/main" id="{DCE615D3-1F34-49F7-926E-78E56FEE0FA4}"/>
                  </a:ext>
                </a:extLst>
              </p:cNvPr>
              <p:cNvSpPr/>
              <p:nvPr/>
            </p:nvSpPr>
            <p:spPr>
              <a:xfrm>
                <a:off x="5511800" y="2254420"/>
                <a:ext cx="698500" cy="503729"/>
              </a:xfrm>
              <a:prstGeom prst="rect">
                <a:avLst/>
              </a:prstGeom>
              <a:solidFill>
                <a:srgbClr val="00B0F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Jupyter Notebook</a:t>
                </a:r>
              </a:p>
            </p:txBody>
          </p:sp>
          <p:sp>
            <p:nvSpPr>
              <p:cNvPr id="152" name="Rectangle 151">
                <a:extLst>
                  <a:ext uri="{FF2B5EF4-FFF2-40B4-BE49-F238E27FC236}">
                    <a16:creationId xmlns:a16="http://schemas.microsoft.com/office/drawing/2014/main" id="{B3699A24-D807-4D89-8816-6E85740F33E2}"/>
                  </a:ext>
                </a:extLst>
              </p:cNvPr>
              <p:cNvSpPr/>
              <p:nvPr/>
            </p:nvSpPr>
            <p:spPr>
              <a:xfrm>
                <a:off x="6146800" y="2317510"/>
                <a:ext cx="698500" cy="380498"/>
              </a:xfrm>
              <a:prstGeom prst="rect">
                <a:avLst/>
              </a:prstGeom>
              <a:solidFill>
                <a:srgbClr val="FFFFFF"/>
              </a:solidFill>
              <a:ln w="10795" cap="flat" cmpd="sng" algn="ctr">
                <a:solidFill>
                  <a:srgbClr val="00BCF2">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BCF2">
                        <a:lumMod val="50000"/>
                      </a:srgbClr>
                    </a:solidFill>
                    <a:effectLst/>
                    <a:uLnTx/>
                    <a:uFillTx/>
                    <a:latin typeface="Segoe UI"/>
                    <a:ea typeface="+mn-ea"/>
                    <a:cs typeface="+mn-cs"/>
                  </a:rPr>
                  <a:t>ETL Package</a:t>
                </a:r>
              </a:p>
            </p:txBody>
          </p:sp>
        </p:grpSp>
        <p:sp>
          <p:nvSpPr>
            <p:cNvPr id="153" name="TextBox 152">
              <a:extLst>
                <a:ext uri="{FF2B5EF4-FFF2-40B4-BE49-F238E27FC236}">
                  <a16:creationId xmlns:a16="http://schemas.microsoft.com/office/drawing/2014/main" id="{9ED880C0-595F-4A00-A6DD-A7ECBA3A244C}"/>
                </a:ext>
              </a:extLst>
            </p:cNvPr>
            <p:cNvSpPr txBox="1"/>
            <p:nvPr/>
          </p:nvSpPr>
          <p:spPr>
            <a:xfrm>
              <a:off x="2472154" y="5667437"/>
              <a:ext cx="1858546" cy="246221"/>
            </a:xfrm>
            <a:prstGeom prst="rect">
              <a:avLst/>
            </a:prstGeom>
            <a:solidFill>
              <a:srgbClr val="00BCF2">
                <a:lumMod val="9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lumMod val="65000"/>
                      <a:lumOff val="35000"/>
                    </a:srgbClr>
                  </a:solidFill>
                  <a:effectLst/>
                  <a:uLnTx/>
                  <a:uFillTx/>
                  <a:latin typeface="Segoe UI"/>
                  <a:ea typeface="+mn-ea"/>
                  <a:cs typeface="+mn-cs"/>
                </a:rPr>
                <a:t>Dev Environments</a:t>
              </a:r>
            </a:p>
          </p:txBody>
        </p:sp>
        <p:pic>
          <p:nvPicPr>
            <p:cNvPr id="154" name="Picture 153">
              <a:extLst>
                <a:ext uri="{FF2B5EF4-FFF2-40B4-BE49-F238E27FC236}">
                  <a16:creationId xmlns:a16="http://schemas.microsoft.com/office/drawing/2014/main" id="{40BF158D-4761-47F8-A362-F14720A896CF}"/>
                </a:ext>
              </a:extLst>
            </p:cNvPr>
            <p:cNvPicPr>
              <a:picLocks noChangeAspect="1"/>
            </p:cNvPicPr>
            <p:nvPr/>
          </p:nvPicPr>
          <p:blipFill>
            <a:blip r:embed="rId6"/>
            <a:stretch>
              <a:fillRect/>
            </a:stretch>
          </p:blipFill>
          <p:spPr>
            <a:xfrm>
              <a:off x="2044686" y="5816955"/>
              <a:ext cx="325156" cy="327800"/>
            </a:xfrm>
            <a:prstGeom prst="rect">
              <a:avLst/>
            </a:prstGeom>
          </p:spPr>
        </p:pic>
        <p:cxnSp>
          <p:nvCxnSpPr>
            <p:cNvPr id="155" name="Straight Arrow Connector 154">
              <a:extLst>
                <a:ext uri="{FF2B5EF4-FFF2-40B4-BE49-F238E27FC236}">
                  <a16:creationId xmlns:a16="http://schemas.microsoft.com/office/drawing/2014/main" id="{C8B92DF6-E5AA-43FA-8A2D-ABD9DDD529A6}"/>
                </a:ext>
              </a:extLst>
            </p:cNvPr>
            <p:cNvCxnSpPr>
              <a:cxnSpLocks/>
            </p:cNvCxnSpPr>
            <p:nvPr/>
          </p:nvCxnSpPr>
          <p:spPr>
            <a:xfrm flipV="1">
              <a:off x="3320515" y="3875632"/>
              <a:ext cx="0" cy="497226"/>
            </a:xfrm>
            <a:prstGeom prst="straightConnector1">
              <a:avLst/>
            </a:prstGeom>
            <a:noFill/>
            <a:ln w="9525" cap="flat" cmpd="sng" algn="ctr">
              <a:solidFill>
                <a:srgbClr val="0072C6"/>
              </a:solidFill>
              <a:prstDash val="solid"/>
              <a:tailEnd type="triangle"/>
            </a:ln>
            <a:effectLst/>
          </p:spPr>
        </p:cxnSp>
        <p:cxnSp>
          <p:nvCxnSpPr>
            <p:cNvPr id="156" name="Straight Arrow Connector 155">
              <a:extLst>
                <a:ext uri="{FF2B5EF4-FFF2-40B4-BE49-F238E27FC236}">
                  <a16:creationId xmlns:a16="http://schemas.microsoft.com/office/drawing/2014/main" id="{6C007953-5AC6-4DD7-9371-2F2EF6905DC9}"/>
                </a:ext>
              </a:extLst>
            </p:cNvPr>
            <p:cNvCxnSpPr>
              <a:cxnSpLocks/>
            </p:cNvCxnSpPr>
            <p:nvPr/>
          </p:nvCxnSpPr>
          <p:spPr>
            <a:xfrm flipV="1">
              <a:off x="4262397" y="3875632"/>
              <a:ext cx="0" cy="507161"/>
            </a:xfrm>
            <a:prstGeom prst="straightConnector1">
              <a:avLst/>
            </a:prstGeom>
            <a:noFill/>
            <a:ln w="9525" cap="flat" cmpd="sng" algn="ctr">
              <a:solidFill>
                <a:srgbClr val="0072C6"/>
              </a:solidFill>
              <a:prstDash val="solid"/>
              <a:tailEnd type="triangle"/>
            </a:ln>
            <a:effectLst/>
          </p:spPr>
        </p:cxnSp>
        <p:sp>
          <p:nvSpPr>
            <p:cNvPr id="157" name="TextBox 156">
              <a:extLst>
                <a:ext uri="{FF2B5EF4-FFF2-40B4-BE49-F238E27FC236}">
                  <a16:creationId xmlns:a16="http://schemas.microsoft.com/office/drawing/2014/main" id="{BB8D27D5-7B2E-447B-97A5-7411A9B17F70}"/>
                </a:ext>
              </a:extLst>
            </p:cNvPr>
            <p:cNvSpPr txBox="1"/>
            <p:nvPr/>
          </p:nvSpPr>
          <p:spPr>
            <a:xfrm>
              <a:off x="4193323" y="4245808"/>
              <a:ext cx="8763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2C6">
                      <a:lumMod val="75000"/>
                    </a:srgbClr>
                  </a:solidFill>
                  <a:effectLst/>
                  <a:uLnTx/>
                  <a:uFillTx/>
                  <a:latin typeface="Segoe UI"/>
                  <a:ea typeface="+mn-ea"/>
                  <a:cs typeface="+mn-cs"/>
                </a:rPr>
                <a:t>Execute Jobs</a:t>
              </a:r>
            </a:p>
          </p:txBody>
        </p:sp>
        <p:sp>
          <p:nvSpPr>
            <p:cNvPr id="158" name="TextBox 157">
              <a:extLst>
                <a:ext uri="{FF2B5EF4-FFF2-40B4-BE49-F238E27FC236}">
                  <a16:creationId xmlns:a16="http://schemas.microsoft.com/office/drawing/2014/main" id="{C239BEFC-F1F8-4996-8F99-910D2CDBD2CD}"/>
                </a:ext>
              </a:extLst>
            </p:cNvPr>
            <p:cNvSpPr txBox="1"/>
            <p:nvPr/>
          </p:nvSpPr>
          <p:spPr>
            <a:xfrm>
              <a:off x="2571324" y="4237956"/>
              <a:ext cx="16910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72C6">
                      <a:lumMod val="75000"/>
                    </a:srgbClr>
                  </a:solidFill>
                  <a:effectLst/>
                  <a:uLnTx/>
                  <a:uFillTx/>
                  <a:latin typeface="Segoe UI"/>
                  <a:ea typeface="+mn-ea"/>
                  <a:cs typeface="+mn-cs"/>
                </a:rPr>
                <a:t>Deploy Wheel Package</a:t>
              </a:r>
            </a:p>
          </p:txBody>
        </p:sp>
        <p:sp>
          <p:nvSpPr>
            <p:cNvPr id="159" name="Rectangle 158">
              <a:extLst>
                <a:ext uri="{FF2B5EF4-FFF2-40B4-BE49-F238E27FC236}">
                  <a16:creationId xmlns:a16="http://schemas.microsoft.com/office/drawing/2014/main" id="{5029028C-8C30-46CE-AEF1-BA835E30DF52}"/>
                </a:ext>
              </a:extLst>
            </p:cNvPr>
            <p:cNvSpPr/>
            <p:nvPr/>
          </p:nvSpPr>
          <p:spPr>
            <a:xfrm>
              <a:off x="3201024" y="2672888"/>
              <a:ext cx="1320176" cy="1420232"/>
            </a:xfrm>
            <a:prstGeom prst="rect">
              <a:avLst/>
            </a:prstGeom>
            <a:noFill/>
            <a:ln w="10795" cap="flat" cmpd="sng" algn="ctr">
              <a:solidFill>
                <a:srgbClr val="00BCF2">
                  <a:lumMod val="75000"/>
                </a:srgbClr>
              </a:solidFill>
              <a:prstDash val="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B1F2152-C0AD-44E8-953D-F36B595CF71D}"/>
                </a:ext>
              </a:extLst>
            </p:cNvPr>
            <p:cNvGrpSpPr/>
            <p:nvPr/>
          </p:nvGrpSpPr>
          <p:grpSpPr>
            <a:xfrm>
              <a:off x="3320515" y="2723753"/>
              <a:ext cx="1111785" cy="671935"/>
              <a:chOff x="3320515" y="2382949"/>
              <a:chExt cx="1111785" cy="671935"/>
            </a:xfrm>
          </p:grpSpPr>
          <p:sp>
            <p:nvSpPr>
              <p:cNvPr id="161" name="Rectangle 160">
                <a:extLst>
                  <a:ext uri="{FF2B5EF4-FFF2-40B4-BE49-F238E27FC236}">
                    <a16:creationId xmlns:a16="http://schemas.microsoft.com/office/drawing/2014/main" id="{3DA07806-DF12-4576-805D-B7920435A244}"/>
                  </a:ext>
                </a:extLst>
              </p:cNvPr>
              <p:cNvSpPr/>
              <p:nvPr/>
            </p:nvSpPr>
            <p:spPr>
              <a:xfrm>
                <a:off x="3486080" y="2382949"/>
                <a:ext cx="946220" cy="492964"/>
              </a:xfrm>
              <a:prstGeom prst="rect">
                <a:avLst/>
              </a:prstGeom>
              <a:solidFill>
                <a:srgbClr val="FFFFFF"/>
              </a:solidFill>
              <a:ln w="10795" cap="flat" cmpd="sng" algn="ctr">
                <a:solidFill>
                  <a:srgbClr val="00BCF2">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sp>
            <p:nvSpPr>
              <p:cNvPr id="162" name="Rectangle 161">
                <a:extLst>
                  <a:ext uri="{FF2B5EF4-FFF2-40B4-BE49-F238E27FC236}">
                    <a16:creationId xmlns:a16="http://schemas.microsoft.com/office/drawing/2014/main" id="{950D8FC7-06FF-4414-BD4C-CAB812FE789C}"/>
                  </a:ext>
                </a:extLst>
              </p:cNvPr>
              <p:cNvSpPr/>
              <p:nvPr/>
            </p:nvSpPr>
            <p:spPr>
              <a:xfrm>
                <a:off x="3397989" y="2484772"/>
                <a:ext cx="946220" cy="492964"/>
              </a:xfrm>
              <a:prstGeom prst="rect">
                <a:avLst/>
              </a:prstGeom>
              <a:solidFill>
                <a:srgbClr val="FFFFFF"/>
              </a:solidFill>
              <a:ln w="10795" cap="flat" cmpd="sng" algn="ctr">
                <a:solidFill>
                  <a:srgbClr val="00BCF2">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06AD0F89-F84E-47F4-913A-644CC5DBFC47}"/>
                  </a:ext>
                </a:extLst>
              </p:cNvPr>
              <p:cNvSpPr/>
              <p:nvPr/>
            </p:nvSpPr>
            <p:spPr>
              <a:xfrm>
                <a:off x="3320515" y="2561920"/>
                <a:ext cx="946220" cy="492964"/>
              </a:xfrm>
              <a:prstGeom prst="rect">
                <a:avLst/>
              </a:prstGeom>
              <a:solidFill>
                <a:srgbClr val="FFFFFF"/>
              </a:solidFill>
              <a:ln w="10795" cap="flat" cmpd="sng" algn="ctr">
                <a:solidFill>
                  <a:srgbClr val="00BCF2">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BCF2">
                        <a:lumMod val="50000"/>
                      </a:srgbClr>
                    </a:solidFill>
                    <a:effectLst/>
                    <a:uLnTx/>
                    <a:uFillTx/>
                    <a:latin typeface="Segoe UI"/>
                    <a:ea typeface="+mn-ea"/>
                    <a:cs typeface="+mn-cs"/>
                  </a:rPr>
                  <a:t>Per Developer User Workspace</a:t>
                </a:r>
              </a:p>
            </p:txBody>
          </p:sp>
        </p:grpSp>
        <p:pic>
          <p:nvPicPr>
            <p:cNvPr id="165" name="Graphic 164">
              <a:extLst>
                <a:ext uri="{FF2B5EF4-FFF2-40B4-BE49-F238E27FC236}">
                  <a16:creationId xmlns:a16="http://schemas.microsoft.com/office/drawing/2014/main" id="{C4322EC2-37CC-47E7-8CD4-DB9AF0198F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89" y="3471285"/>
              <a:ext cx="344707" cy="344707"/>
            </a:xfrm>
            <a:prstGeom prst="rect">
              <a:avLst/>
            </a:prstGeom>
          </p:spPr>
        </p:pic>
        <p:sp>
          <p:nvSpPr>
            <p:cNvPr id="168" name="TextBox 167">
              <a:extLst>
                <a:ext uri="{FF2B5EF4-FFF2-40B4-BE49-F238E27FC236}">
                  <a16:creationId xmlns:a16="http://schemas.microsoft.com/office/drawing/2014/main" id="{DE1BC9A1-96A6-4938-9D4D-D818253620DE}"/>
                </a:ext>
              </a:extLst>
            </p:cNvPr>
            <p:cNvSpPr txBox="1"/>
            <p:nvPr/>
          </p:nvSpPr>
          <p:spPr>
            <a:xfrm>
              <a:off x="686098" y="5654655"/>
              <a:ext cx="135728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CF2">
                      <a:lumMod val="50000"/>
                    </a:srgbClr>
                  </a:solidFill>
                  <a:effectLst/>
                  <a:uLnTx/>
                  <a:uFillTx/>
                  <a:latin typeface="Segoe UI"/>
                  <a:ea typeface="+mn-ea"/>
                  <a:cs typeface="+mn-cs"/>
                </a:rPr>
                <a:t>Local Workspace</a:t>
              </a:r>
            </a:p>
          </p:txBody>
        </p:sp>
        <p:cxnSp>
          <p:nvCxnSpPr>
            <p:cNvPr id="169" name="Straight Arrow Connector 168">
              <a:extLst>
                <a:ext uri="{FF2B5EF4-FFF2-40B4-BE49-F238E27FC236}">
                  <a16:creationId xmlns:a16="http://schemas.microsoft.com/office/drawing/2014/main" id="{CF021C60-8648-4098-8CA2-0CBD8D4CA0E8}"/>
                </a:ext>
              </a:extLst>
            </p:cNvPr>
            <p:cNvCxnSpPr>
              <a:cxnSpLocks/>
            </p:cNvCxnSpPr>
            <p:nvPr/>
          </p:nvCxnSpPr>
          <p:spPr>
            <a:xfrm flipV="1">
              <a:off x="838639" y="3047504"/>
              <a:ext cx="0" cy="357076"/>
            </a:xfrm>
            <a:prstGeom prst="straightConnector1">
              <a:avLst/>
            </a:prstGeom>
            <a:noFill/>
            <a:ln w="9525" cap="flat" cmpd="sng" algn="ctr">
              <a:solidFill>
                <a:srgbClr val="0072C6"/>
              </a:solidFill>
              <a:prstDash val="solid"/>
              <a:tailEnd type="triangle"/>
            </a:ln>
            <a:effectLst/>
          </p:spPr>
        </p:cxnSp>
        <p:pic>
          <p:nvPicPr>
            <p:cNvPr id="171" name="Graphic 170">
              <a:extLst>
                <a:ext uri="{FF2B5EF4-FFF2-40B4-BE49-F238E27FC236}">
                  <a16:creationId xmlns:a16="http://schemas.microsoft.com/office/drawing/2014/main" id="{B33025C8-EB53-438C-9534-D1760ABE4E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256" y="2692726"/>
              <a:ext cx="344707" cy="344707"/>
            </a:xfrm>
            <a:prstGeom prst="rect">
              <a:avLst/>
            </a:prstGeom>
          </p:spPr>
        </p:pic>
        <p:sp>
          <p:nvSpPr>
            <p:cNvPr id="172" name="TextBox 171">
              <a:extLst>
                <a:ext uri="{FF2B5EF4-FFF2-40B4-BE49-F238E27FC236}">
                  <a16:creationId xmlns:a16="http://schemas.microsoft.com/office/drawing/2014/main" id="{27265446-C2D5-48CA-A09A-40C97D9908C7}"/>
                </a:ext>
              </a:extLst>
            </p:cNvPr>
            <p:cNvSpPr txBox="1"/>
            <p:nvPr/>
          </p:nvSpPr>
          <p:spPr>
            <a:xfrm>
              <a:off x="801651" y="2260832"/>
              <a:ext cx="9921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CF2">
                      <a:lumMod val="50000"/>
                    </a:srgbClr>
                  </a:solidFill>
                  <a:effectLst/>
                  <a:uLnTx/>
                  <a:uFillTx/>
                  <a:latin typeface="Segoe UI"/>
                  <a:ea typeface="+mn-ea"/>
                  <a:cs typeface="+mn-cs"/>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CF2">
                      <a:lumMod val="50000"/>
                    </a:srgbClr>
                  </a:solidFill>
                  <a:effectLst/>
                  <a:uLnTx/>
                  <a:uFillTx/>
                  <a:latin typeface="Segoe UI"/>
                  <a:ea typeface="+mn-ea"/>
                  <a:cs typeface="+mn-cs"/>
                </a:rPr>
                <a:t>Dev Container pipeline</a:t>
              </a:r>
            </a:p>
          </p:txBody>
        </p:sp>
        <p:sp>
          <p:nvSpPr>
            <p:cNvPr id="188" name="TextBox 187">
              <a:extLst>
                <a:ext uri="{FF2B5EF4-FFF2-40B4-BE49-F238E27FC236}">
                  <a16:creationId xmlns:a16="http://schemas.microsoft.com/office/drawing/2014/main" id="{D80F5932-96FA-475E-8986-C90DCCF42B35}"/>
                </a:ext>
              </a:extLst>
            </p:cNvPr>
            <p:cNvSpPr txBox="1"/>
            <p:nvPr/>
          </p:nvSpPr>
          <p:spPr>
            <a:xfrm>
              <a:off x="2580777" y="2150419"/>
              <a:ext cx="103309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C2E9">
                      <a:lumMod val="50000"/>
                    </a:srgbClr>
                  </a:solidFill>
                  <a:effectLst/>
                  <a:uLnTx/>
                  <a:uFillTx/>
                  <a:latin typeface="Segoe UI"/>
                  <a:ea typeface="+mn-ea"/>
                  <a:cs typeface="+mn-cs"/>
                </a:rPr>
                <a:t>Dev</a:t>
              </a:r>
            </a:p>
          </p:txBody>
        </p:sp>
        <p:sp>
          <p:nvSpPr>
            <p:cNvPr id="208" name="Rectangle 207">
              <a:extLst>
                <a:ext uri="{FF2B5EF4-FFF2-40B4-BE49-F238E27FC236}">
                  <a16:creationId xmlns:a16="http://schemas.microsoft.com/office/drawing/2014/main" id="{54150637-BD59-43E4-B863-BBBC8A8C8758}"/>
                </a:ext>
              </a:extLst>
            </p:cNvPr>
            <p:cNvSpPr/>
            <p:nvPr/>
          </p:nvSpPr>
          <p:spPr>
            <a:xfrm>
              <a:off x="2275187" y="955855"/>
              <a:ext cx="2697280" cy="1004284"/>
            </a:xfrm>
            <a:prstGeom prst="rect">
              <a:avLst/>
            </a:prstGeom>
            <a:solidFill>
              <a:srgbClr val="FFFFFF"/>
            </a:solidFill>
            <a:ln w="10795" cap="flat" cmpd="sng" algn="ctr">
              <a:solidFill>
                <a:srgbClr val="00BCF2"/>
              </a:solidFill>
              <a:prstDash val="solid"/>
            </a:ln>
            <a:effectLst/>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BCF2">
                      <a:lumMod val="25000"/>
                    </a:srgbClr>
                  </a:solidFill>
                  <a:effectLst/>
                  <a:uLnTx/>
                  <a:uFillTx/>
                  <a:latin typeface="Segoe UI"/>
                  <a:ea typeface="+mn-ea"/>
                  <a:cs typeface="+mn-cs"/>
                </a:rPr>
                <a:t>Legend</a:t>
              </a:r>
            </a:p>
          </p:txBody>
        </p:sp>
        <p:sp>
          <p:nvSpPr>
            <p:cNvPr id="209" name="TextBox 208">
              <a:extLst>
                <a:ext uri="{FF2B5EF4-FFF2-40B4-BE49-F238E27FC236}">
                  <a16:creationId xmlns:a16="http://schemas.microsoft.com/office/drawing/2014/main" id="{C8E16066-B348-4086-ACE5-F06ACBE11808}"/>
                </a:ext>
              </a:extLst>
            </p:cNvPr>
            <p:cNvSpPr txBox="1"/>
            <p:nvPr/>
          </p:nvSpPr>
          <p:spPr>
            <a:xfrm>
              <a:off x="3632910" y="1576288"/>
              <a:ext cx="7934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CF2">
                      <a:lumMod val="50000"/>
                    </a:srgbClr>
                  </a:solidFill>
                  <a:effectLst/>
                  <a:uLnTx/>
                  <a:uFillTx/>
                  <a:latin typeface="Segoe UI"/>
                  <a:ea typeface="+mn-ea"/>
                  <a:cs typeface="+mn-cs"/>
                </a:rPr>
                <a:t>Databricks Cluster</a:t>
              </a:r>
            </a:p>
          </p:txBody>
        </p:sp>
        <p:cxnSp>
          <p:nvCxnSpPr>
            <p:cNvPr id="213" name="Straight Arrow Connector 212">
              <a:extLst>
                <a:ext uri="{FF2B5EF4-FFF2-40B4-BE49-F238E27FC236}">
                  <a16:creationId xmlns:a16="http://schemas.microsoft.com/office/drawing/2014/main" id="{27B284A5-E8BC-4B85-8424-ED89B53342F5}"/>
                </a:ext>
              </a:extLst>
            </p:cNvPr>
            <p:cNvCxnSpPr>
              <a:cxnSpLocks/>
            </p:cNvCxnSpPr>
            <p:nvPr/>
          </p:nvCxnSpPr>
          <p:spPr>
            <a:xfrm flipV="1">
              <a:off x="1149269" y="2883743"/>
              <a:ext cx="1056621" cy="1"/>
            </a:xfrm>
            <a:prstGeom prst="straightConnector1">
              <a:avLst/>
            </a:prstGeom>
            <a:noFill/>
            <a:ln w="9525" cap="flat" cmpd="sng" algn="ctr">
              <a:solidFill>
                <a:srgbClr val="0072C6"/>
              </a:solidFill>
              <a:prstDash val="solid"/>
              <a:tailEnd type="triangle"/>
            </a:ln>
            <a:effectLst/>
          </p:spPr>
        </p:cxnSp>
        <p:sp>
          <p:nvSpPr>
            <p:cNvPr id="215" name="Rectangle 214">
              <a:extLst>
                <a:ext uri="{FF2B5EF4-FFF2-40B4-BE49-F238E27FC236}">
                  <a16:creationId xmlns:a16="http://schemas.microsoft.com/office/drawing/2014/main" id="{8EA551C0-E4DF-4D26-845E-46F8DE0D1AB7}"/>
                </a:ext>
              </a:extLst>
            </p:cNvPr>
            <p:cNvSpPr/>
            <p:nvPr/>
          </p:nvSpPr>
          <p:spPr>
            <a:xfrm>
              <a:off x="404071" y="773838"/>
              <a:ext cx="4693360" cy="3488127"/>
            </a:xfrm>
            <a:prstGeom prst="rect">
              <a:avLst/>
            </a:prstGeom>
            <a:noFill/>
            <a:ln w="10795" cap="flat" cmpd="sng" algn="ctr">
              <a:solidFill>
                <a:srgbClr val="7030A0"/>
              </a:solidFill>
              <a:prstDash val="lgDash"/>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BCF2">
                    <a:lumMod val="50000"/>
                  </a:srgbClr>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E02CCFCC-9B93-4388-944C-C448BAD84E21}"/>
                </a:ext>
              </a:extLst>
            </p:cNvPr>
            <p:cNvGrpSpPr/>
            <p:nvPr/>
          </p:nvGrpSpPr>
          <p:grpSpPr>
            <a:xfrm>
              <a:off x="3543043" y="4621515"/>
              <a:ext cx="1198162" cy="1405748"/>
              <a:chOff x="3547276" y="4306109"/>
              <a:chExt cx="1198162" cy="1405748"/>
            </a:xfrm>
          </p:grpSpPr>
          <p:cxnSp>
            <p:nvCxnSpPr>
              <p:cNvPr id="219" name="Straight Connector 218">
                <a:extLst>
                  <a:ext uri="{FF2B5EF4-FFF2-40B4-BE49-F238E27FC236}">
                    <a16:creationId xmlns:a16="http://schemas.microsoft.com/office/drawing/2014/main" id="{35D054B5-80E9-43D0-96E7-2D34B4267E8A}"/>
                  </a:ext>
                </a:extLst>
              </p:cNvPr>
              <p:cNvCxnSpPr/>
              <p:nvPr/>
            </p:nvCxnSpPr>
            <p:spPr>
              <a:xfrm>
                <a:off x="4745438" y="4306109"/>
                <a:ext cx="0" cy="1405748"/>
              </a:xfrm>
              <a:prstGeom prst="line">
                <a:avLst/>
              </a:prstGeom>
              <a:noFill/>
              <a:ln w="12700" cap="flat" cmpd="sng" algn="ctr">
                <a:solidFill>
                  <a:srgbClr val="00BCF2">
                    <a:lumMod val="75000"/>
                  </a:srgbClr>
                </a:solidFill>
                <a:prstDash val="dash"/>
              </a:ln>
              <a:effectLst/>
            </p:spPr>
          </p:cxnSp>
          <p:cxnSp>
            <p:nvCxnSpPr>
              <p:cNvPr id="220" name="Straight Connector 219">
                <a:extLst>
                  <a:ext uri="{FF2B5EF4-FFF2-40B4-BE49-F238E27FC236}">
                    <a16:creationId xmlns:a16="http://schemas.microsoft.com/office/drawing/2014/main" id="{2B6337A8-5F04-4678-B6B1-640C63DC74E0}"/>
                  </a:ext>
                </a:extLst>
              </p:cNvPr>
              <p:cNvCxnSpPr>
                <a:cxnSpLocks/>
              </p:cNvCxnSpPr>
              <p:nvPr/>
            </p:nvCxnSpPr>
            <p:spPr>
              <a:xfrm flipH="1">
                <a:off x="3547276" y="5711857"/>
                <a:ext cx="1198162" cy="0"/>
              </a:xfrm>
              <a:prstGeom prst="line">
                <a:avLst/>
              </a:prstGeom>
              <a:noFill/>
              <a:ln w="12700" cap="flat" cmpd="sng" algn="ctr">
                <a:solidFill>
                  <a:srgbClr val="00BCF2">
                    <a:lumMod val="75000"/>
                  </a:srgbClr>
                </a:solidFill>
                <a:prstDash val="dash"/>
              </a:ln>
              <a:effectLst/>
            </p:spPr>
          </p:cxnSp>
        </p:grpSp>
        <p:grpSp>
          <p:nvGrpSpPr>
            <p:cNvPr id="221" name="Group 220">
              <a:extLst>
                <a:ext uri="{FF2B5EF4-FFF2-40B4-BE49-F238E27FC236}">
                  <a16:creationId xmlns:a16="http://schemas.microsoft.com/office/drawing/2014/main" id="{B8877340-847C-496F-8A2D-9930771D4B76}"/>
                </a:ext>
              </a:extLst>
            </p:cNvPr>
            <p:cNvGrpSpPr/>
            <p:nvPr/>
          </p:nvGrpSpPr>
          <p:grpSpPr>
            <a:xfrm>
              <a:off x="3609665" y="4701435"/>
              <a:ext cx="1198162" cy="1405748"/>
              <a:chOff x="3547276" y="4306109"/>
              <a:chExt cx="1198162" cy="1405748"/>
            </a:xfrm>
          </p:grpSpPr>
          <p:cxnSp>
            <p:nvCxnSpPr>
              <p:cNvPr id="222" name="Straight Connector 221">
                <a:extLst>
                  <a:ext uri="{FF2B5EF4-FFF2-40B4-BE49-F238E27FC236}">
                    <a16:creationId xmlns:a16="http://schemas.microsoft.com/office/drawing/2014/main" id="{BA773E00-035F-40D1-921B-029B600F2D59}"/>
                  </a:ext>
                </a:extLst>
              </p:cNvPr>
              <p:cNvCxnSpPr/>
              <p:nvPr/>
            </p:nvCxnSpPr>
            <p:spPr>
              <a:xfrm>
                <a:off x="4745438" y="4306109"/>
                <a:ext cx="0" cy="1405748"/>
              </a:xfrm>
              <a:prstGeom prst="line">
                <a:avLst/>
              </a:prstGeom>
              <a:noFill/>
              <a:ln w="12700" cap="flat" cmpd="sng" algn="ctr">
                <a:solidFill>
                  <a:srgbClr val="00BCF2">
                    <a:lumMod val="75000"/>
                  </a:srgbClr>
                </a:solidFill>
                <a:prstDash val="dash"/>
              </a:ln>
              <a:effectLst/>
            </p:spPr>
          </p:cxnSp>
          <p:cxnSp>
            <p:nvCxnSpPr>
              <p:cNvPr id="223" name="Straight Connector 222">
                <a:extLst>
                  <a:ext uri="{FF2B5EF4-FFF2-40B4-BE49-F238E27FC236}">
                    <a16:creationId xmlns:a16="http://schemas.microsoft.com/office/drawing/2014/main" id="{2AF37376-90EE-43FD-935E-0D97037D7049}"/>
                  </a:ext>
                </a:extLst>
              </p:cNvPr>
              <p:cNvCxnSpPr>
                <a:cxnSpLocks/>
              </p:cNvCxnSpPr>
              <p:nvPr/>
            </p:nvCxnSpPr>
            <p:spPr>
              <a:xfrm flipH="1">
                <a:off x="3547276" y="5711857"/>
                <a:ext cx="1198162" cy="0"/>
              </a:xfrm>
              <a:prstGeom prst="line">
                <a:avLst/>
              </a:prstGeom>
              <a:noFill/>
              <a:ln w="12700" cap="flat" cmpd="sng" algn="ctr">
                <a:solidFill>
                  <a:srgbClr val="00BCF2">
                    <a:lumMod val="75000"/>
                  </a:srgbClr>
                </a:solidFill>
                <a:prstDash val="dash"/>
              </a:ln>
              <a:effectLst/>
            </p:spPr>
          </p:cxnSp>
        </p:grpSp>
        <p:pic>
          <p:nvPicPr>
            <p:cNvPr id="230" name="Graphic 229">
              <a:extLst>
                <a:ext uri="{FF2B5EF4-FFF2-40B4-BE49-F238E27FC236}">
                  <a16:creationId xmlns:a16="http://schemas.microsoft.com/office/drawing/2014/main" id="{13C5FAEE-BDD4-44CF-AAC3-20B2158977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3268" y="1624014"/>
              <a:ext cx="288114" cy="288114"/>
            </a:xfrm>
            <a:prstGeom prst="rect">
              <a:avLst/>
            </a:prstGeom>
          </p:spPr>
        </p:pic>
        <p:sp>
          <p:nvSpPr>
            <p:cNvPr id="231" name="TextBox 230">
              <a:extLst>
                <a:ext uri="{FF2B5EF4-FFF2-40B4-BE49-F238E27FC236}">
                  <a16:creationId xmlns:a16="http://schemas.microsoft.com/office/drawing/2014/main" id="{B718BF93-0538-4EBF-BE55-6CC62A94EBCE}"/>
                </a:ext>
              </a:extLst>
            </p:cNvPr>
            <p:cNvSpPr txBox="1"/>
            <p:nvPr/>
          </p:nvSpPr>
          <p:spPr>
            <a:xfrm>
              <a:off x="2653552" y="1551053"/>
              <a:ext cx="702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CF2">
                      <a:lumMod val="50000"/>
                    </a:srgbClr>
                  </a:solidFill>
                  <a:effectLst/>
                  <a:uLnTx/>
                  <a:uFillTx/>
                  <a:latin typeface="Segoe UI"/>
                  <a:ea typeface="+mn-ea"/>
                  <a:cs typeface="+mn-cs"/>
                </a:rPr>
                <a:t>DevOps Pipeline</a:t>
              </a:r>
            </a:p>
          </p:txBody>
        </p:sp>
        <p:pic>
          <p:nvPicPr>
            <p:cNvPr id="232" name="Graphic 231">
              <a:extLst>
                <a:ext uri="{FF2B5EF4-FFF2-40B4-BE49-F238E27FC236}">
                  <a16:creationId xmlns:a16="http://schemas.microsoft.com/office/drawing/2014/main" id="{20E33E23-A49A-4D94-AF90-F747C73EFD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1682" y="1180202"/>
              <a:ext cx="341431" cy="341431"/>
            </a:xfrm>
            <a:prstGeom prst="rect">
              <a:avLst/>
            </a:prstGeom>
          </p:spPr>
        </p:pic>
        <p:sp>
          <p:nvSpPr>
            <p:cNvPr id="233" name="TextBox 232">
              <a:extLst>
                <a:ext uri="{FF2B5EF4-FFF2-40B4-BE49-F238E27FC236}">
                  <a16:creationId xmlns:a16="http://schemas.microsoft.com/office/drawing/2014/main" id="{389AD9B4-05BB-48C8-BF86-137DF131EB90}"/>
                </a:ext>
              </a:extLst>
            </p:cNvPr>
            <p:cNvSpPr txBox="1"/>
            <p:nvPr/>
          </p:nvSpPr>
          <p:spPr>
            <a:xfrm>
              <a:off x="3609665" y="1161241"/>
              <a:ext cx="5407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CF2">
                      <a:lumMod val="50000"/>
                    </a:srgbClr>
                  </a:solidFill>
                  <a:effectLst/>
                  <a:uLnTx/>
                  <a:uFillTx/>
                  <a:latin typeface="Segoe UI"/>
                  <a:ea typeface="+mn-ea"/>
                  <a:cs typeface="+mn-cs"/>
                </a:rPr>
                <a:t>Git Repo</a:t>
              </a:r>
            </a:p>
          </p:txBody>
        </p:sp>
        <p:pic>
          <p:nvPicPr>
            <p:cNvPr id="236" name="Graphic 235">
              <a:extLst>
                <a:ext uri="{FF2B5EF4-FFF2-40B4-BE49-F238E27FC236}">
                  <a16:creationId xmlns:a16="http://schemas.microsoft.com/office/drawing/2014/main" id="{A2B8FE59-95D8-4D42-9BF3-BC15CACC8E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28878" y="1167707"/>
              <a:ext cx="322370" cy="322370"/>
            </a:xfrm>
            <a:prstGeom prst="rect">
              <a:avLst/>
            </a:prstGeom>
          </p:spPr>
        </p:pic>
        <p:sp>
          <p:nvSpPr>
            <p:cNvPr id="237" name="TextBox 236">
              <a:extLst>
                <a:ext uri="{FF2B5EF4-FFF2-40B4-BE49-F238E27FC236}">
                  <a16:creationId xmlns:a16="http://schemas.microsoft.com/office/drawing/2014/main" id="{5C22AA73-96AD-4344-B112-AD166CE83D3D}"/>
                </a:ext>
              </a:extLst>
            </p:cNvPr>
            <p:cNvSpPr txBox="1"/>
            <p:nvPr/>
          </p:nvSpPr>
          <p:spPr>
            <a:xfrm>
              <a:off x="4332220" y="1142832"/>
              <a:ext cx="6322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CF2">
                      <a:lumMod val="50000"/>
                    </a:srgbClr>
                  </a:solidFill>
                  <a:effectLst/>
                  <a:uLnTx/>
                  <a:uFillTx/>
                  <a:latin typeface="Segoe UI"/>
                  <a:ea typeface="+mn-ea"/>
                  <a:cs typeface="+mn-cs"/>
                </a:rPr>
                <a:t>Azure DevOps</a:t>
              </a:r>
            </a:p>
          </p:txBody>
        </p:sp>
        <p:pic>
          <p:nvPicPr>
            <p:cNvPr id="240" name="Picture 7" descr="Hey Azure Guy! -">
              <a:extLst>
                <a:ext uri="{FF2B5EF4-FFF2-40B4-BE49-F238E27FC236}">
                  <a16:creationId xmlns:a16="http://schemas.microsoft.com/office/drawing/2014/main" id="{B4242AE3-C25D-4EDE-BCB3-1A7223248F9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934" t="20807" r="18215" b="26131"/>
            <a:stretch/>
          </p:blipFill>
          <p:spPr bwMode="auto">
            <a:xfrm>
              <a:off x="4862049" y="3826520"/>
              <a:ext cx="567397" cy="457201"/>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1FF2C8DC-67C1-4F4D-85F7-F03896A7DAA0}"/>
                </a:ext>
              </a:extLst>
            </p:cNvPr>
            <p:cNvSpPr txBox="1"/>
            <p:nvPr/>
          </p:nvSpPr>
          <p:spPr>
            <a:xfrm>
              <a:off x="2529920" y="4790509"/>
              <a:ext cx="128616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BCF2">
                      <a:lumMod val="50000"/>
                    </a:srgbClr>
                  </a:solidFill>
                  <a:effectLst/>
                  <a:uLnTx/>
                  <a:uFillTx/>
                  <a:latin typeface="Segoe UI"/>
                  <a:ea typeface="+mn-ea"/>
                  <a:cs typeface="+mn-cs"/>
                </a:rPr>
                <a:t>Inner Loop Development</a:t>
              </a:r>
            </a:p>
          </p:txBody>
        </p:sp>
        <p:sp>
          <p:nvSpPr>
            <p:cNvPr id="250" name="TextBox 249">
              <a:extLst>
                <a:ext uri="{FF2B5EF4-FFF2-40B4-BE49-F238E27FC236}">
                  <a16:creationId xmlns:a16="http://schemas.microsoft.com/office/drawing/2014/main" id="{B1F13C8A-D3D6-47F6-9744-622D1A065FE7}"/>
                </a:ext>
              </a:extLst>
            </p:cNvPr>
            <p:cNvSpPr txBox="1"/>
            <p:nvPr/>
          </p:nvSpPr>
          <p:spPr>
            <a:xfrm>
              <a:off x="3657711" y="2028494"/>
              <a:ext cx="1162020" cy="230832"/>
            </a:xfrm>
            <a:prstGeom prst="rect">
              <a:avLst/>
            </a:prstGeom>
            <a:solidFill>
              <a:srgbClr val="FFFFFF">
                <a:lumMod val="8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BCF2">
                      <a:lumMod val="25000"/>
                    </a:srgbClr>
                  </a:solidFill>
                  <a:effectLst/>
                  <a:uLnTx/>
                  <a:uFillTx/>
                  <a:latin typeface="Segoe UI"/>
                  <a:ea typeface="+mn-ea"/>
                  <a:cs typeface="+mn-cs"/>
                </a:rPr>
                <a:t>Azure Subscription</a:t>
              </a:r>
            </a:p>
          </p:txBody>
        </p:sp>
        <p:pic>
          <p:nvPicPr>
            <p:cNvPr id="259" name="Graphic 258">
              <a:extLst>
                <a:ext uri="{FF2B5EF4-FFF2-40B4-BE49-F238E27FC236}">
                  <a16:creationId xmlns:a16="http://schemas.microsoft.com/office/drawing/2014/main" id="{24F45834-C972-4D41-8C67-AF826F1787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32910" y="3470568"/>
              <a:ext cx="432499" cy="457940"/>
            </a:xfrm>
            <a:prstGeom prst="rect">
              <a:avLst/>
            </a:prstGeom>
          </p:spPr>
        </p:pic>
        <p:pic>
          <p:nvPicPr>
            <p:cNvPr id="261" name="Graphic 260">
              <a:extLst>
                <a:ext uri="{FF2B5EF4-FFF2-40B4-BE49-F238E27FC236}">
                  <a16:creationId xmlns:a16="http://schemas.microsoft.com/office/drawing/2014/main" id="{BF53DCD0-7C5D-4684-862E-D07E68DC4A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36015" y="1577109"/>
              <a:ext cx="334624" cy="354308"/>
            </a:xfrm>
            <a:prstGeom prst="rect">
              <a:avLst/>
            </a:prstGeom>
          </p:spPr>
        </p:pic>
      </p:grpSp>
      <p:sp>
        <p:nvSpPr>
          <p:cNvPr id="2" name="Title 1">
            <a:extLst>
              <a:ext uri="{FF2B5EF4-FFF2-40B4-BE49-F238E27FC236}">
                <a16:creationId xmlns:a16="http://schemas.microsoft.com/office/drawing/2014/main" id="{C8519E64-0331-453E-9B32-E70A14AEEDB0}"/>
              </a:ext>
            </a:extLst>
          </p:cNvPr>
          <p:cNvSpPr>
            <a:spLocks noGrp="1"/>
          </p:cNvSpPr>
          <p:nvPr>
            <p:ph type="title"/>
          </p:nvPr>
        </p:nvSpPr>
        <p:spPr/>
        <p:txBody>
          <a:bodyPr/>
          <a:lstStyle/>
          <a:p>
            <a:r>
              <a:rPr lang="en-US"/>
              <a:t>Dev Environment</a:t>
            </a:r>
          </a:p>
        </p:txBody>
      </p:sp>
      <p:sp>
        <p:nvSpPr>
          <p:cNvPr id="4" name="TextBox 3">
            <a:extLst>
              <a:ext uri="{FF2B5EF4-FFF2-40B4-BE49-F238E27FC236}">
                <a16:creationId xmlns:a16="http://schemas.microsoft.com/office/drawing/2014/main" id="{C451FE33-BE17-4B9C-B00D-C0CA7E089298}"/>
              </a:ext>
            </a:extLst>
          </p:cNvPr>
          <p:cNvSpPr txBox="1"/>
          <p:nvPr/>
        </p:nvSpPr>
        <p:spPr>
          <a:xfrm>
            <a:off x="2591128" y="1195556"/>
            <a:ext cx="8007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294">
                    <a:lumMod val="50000"/>
                  </a:srgbClr>
                </a:solidFill>
                <a:effectLst/>
                <a:uLnTx/>
                <a:uFillTx/>
                <a:latin typeface="Segoe UI" panose="020B0502040204020203" pitchFamily="34" charset="0"/>
                <a:ea typeface="+mn-ea"/>
                <a:cs typeface="Segoe UI" panose="020B0502040204020203" pitchFamily="34" charset="0"/>
              </a:rPr>
              <a:t>Container</a:t>
            </a:r>
            <a:br>
              <a:rPr kumimoji="0" lang="en-US" sz="1000" b="0" i="0" u="none" strike="noStrike" kern="1200" cap="none" spc="0" normalizeH="0" baseline="0" noProof="0" dirty="0">
                <a:ln>
                  <a:noFill/>
                </a:ln>
                <a:solidFill>
                  <a:srgbClr val="00B294">
                    <a:lumMod val="50000"/>
                  </a:srgbClr>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srgbClr val="00B294">
                    <a:lumMod val="50000"/>
                  </a:srgbClr>
                </a:solidFill>
                <a:effectLst/>
                <a:uLnTx/>
                <a:uFillTx/>
                <a:latin typeface="Segoe UI" panose="020B0502040204020203" pitchFamily="34" charset="0"/>
                <a:ea typeface="+mn-ea"/>
                <a:cs typeface="Segoe UI" panose="020B0502040204020203" pitchFamily="34" charset="0"/>
              </a:rPr>
              <a:t>Registry</a:t>
            </a:r>
          </a:p>
        </p:txBody>
      </p:sp>
      <p:pic>
        <p:nvPicPr>
          <p:cNvPr id="5" name="Picture 4">
            <a:extLst>
              <a:ext uri="{FF2B5EF4-FFF2-40B4-BE49-F238E27FC236}">
                <a16:creationId xmlns:a16="http://schemas.microsoft.com/office/drawing/2014/main" id="{062445E3-10B2-47CB-9FBC-7D2719FA5C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6784" y="1241753"/>
            <a:ext cx="296977" cy="296977"/>
          </a:xfrm>
          <a:prstGeom prst="rect">
            <a:avLst/>
          </a:prstGeom>
        </p:spPr>
      </p:pic>
      <p:pic>
        <p:nvPicPr>
          <p:cNvPr id="6" name="Picture 5">
            <a:extLst>
              <a:ext uri="{FF2B5EF4-FFF2-40B4-BE49-F238E27FC236}">
                <a16:creationId xmlns:a16="http://schemas.microsoft.com/office/drawing/2014/main" id="{7B38F0EF-CA79-4CC3-9B71-389F87BF6A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30077" y="2606463"/>
            <a:ext cx="430887" cy="430887"/>
          </a:xfrm>
          <a:prstGeom prst="rect">
            <a:avLst/>
          </a:prstGeom>
        </p:spPr>
      </p:pic>
      <p:sp>
        <p:nvSpPr>
          <p:cNvPr id="8" name="Cube 7">
            <a:extLst>
              <a:ext uri="{FF2B5EF4-FFF2-40B4-BE49-F238E27FC236}">
                <a16:creationId xmlns:a16="http://schemas.microsoft.com/office/drawing/2014/main" id="{0A1D9E6A-948C-44EE-A7C8-2D4E5ED1F16C}"/>
              </a:ext>
            </a:extLst>
          </p:cNvPr>
          <p:cNvSpPr/>
          <p:nvPr/>
        </p:nvSpPr>
        <p:spPr>
          <a:xfrm>
            <a:off x="2505946" y="2947773"/>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9" name="Cube 8">
            <a:extLst>
              <a:ext uri="{FF2B5EF4-FFF2-40B4-BE49-F238E27FC236}">
                <a16:creationId xmlns:a16="http://schemas.microsoft.com/office/drawing/2014/main" id="{417FC912-9D73-41EE-8A08-6A54415E176F}"/>
              </a:ext>
            </a:extLst>
          </p:cNvPr>
          <p:cNvSpPr/>
          <p:nvPr/>
        </p:nvSpPr>
        <p:spPr>
          <a:xfrm>
            <a:off x="2669754" y="2969098"/>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0" name="Cube 9">
            <a:extLst>
              <a:ext uri="{FF2B5EF4-FFF2-40B4-BE49-F238E27FC236}">
                <a16:creationId xmlns:a16="http://schemas.microsoft.com/office/drawing/2014/main" id="{C7C4C2A3-2D14-4725-9C62-245DFDCADB9E}"/>
              </a:ext>
            </a:extLst>
          </p:cNvPr>
          <p:cNvSpPr/>
          <p:nvPr/>
        </p:nvSpPr>
        <p:spPr>
          <a:xfrm>
            <a:off x="2587850" y="3028986"/>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1" name="Cube 10">
            <a:extLst>
              <a:ext uri="{FF2B5EF4-FFF2-40B4-BE49-F238E27FC236}">
                <a16:creationId xmlns:a16="http://schemas.microsoft.com/office/drawing/2014/main" id="{C603A441-1F9C-4545-A047-DDAB9E222AE8}"/>
              </a:ext>
            </a:extLst>
          </p:cNvPr>
          <p:cNvSpPr/>
          <p:nvPr/>
        </p:nvSpPr>
        <p:spPr>
          <a:xfrm>
            <a:off x="2613719" y="2834040"/>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 name="Cube 11">
            <a:extLst>
              <a:ext uri="{FF2B5EF4-FFF2-40B4-BE49-F238E27FC236}">
                <a16:creationId xmlns:a16="http://schemas.microsoft.com/office/drawing/2014/main" id="{907A1BD2-76A0-4455-8EF1-2C3F3E19F6E8}"/>
              </a:ext>
            </a:extLst>
          </p:cNvPr>
          <p:cNvSpPr/>
          <p:nvPr/>
        </p:nvSpPr>
        <p:spPr>
          <a:xfrm>
            <a:off x="2242392" y="6440803"/>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 name="Cube 12">
            <a:extLst>
              <a:ext uri="{FF2B5EF4-FFF2-40B4-BE49-F238E27FC236}">
                <a16:creationId xmlns:a16="http://schemas.microsoft.com/office/drawing/2014/main" id="{71083475-4E6C-4876-B17E-276B033AF840}"/>
              </a:ext>
            </a:extLst>
          </p:cNvPr>
          <p:cNvSpPr/>
          <p:nvPr/>
        </p:nvSpPr>
        <p:spPr>
          <a:xfrm>
            <a:off x="2408932" y="6424404"/>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Cube 13">
            <a:extLst>
              <a:ext uri="{FF2B5EF4-FFF2-40B4-BE49-F238E27FC236}">
                <a16:creationId xmlns:a16="http://schemas.microsoft.com/office/drawing/2014/main" id="{7E3BF814-067E-4A3B-87F0-1E1CFDAF1AC7}"/>
              </a:ext>
            </a:extLst>
          </p:cNvPr>
          <p:cNvSpPr/>
          <p:nvPr/>
        </p:nvSpPr>
        <p:spPr>
          <a:xfrm>
            <a:off x="2333354" y="6511206"/>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 name="Cube 14">
            <a:extLst>
              <a:ext uri="{FF2B5EF4-FFF2-40B4-BE49-F238E27FC236}">
                <a16:creationId xmlns:a16="http://schemas.microsoft.com/office/drawing/2014/main" id="{1A97CF80-E9AE-4C12-B592-0A4980637705}"/>
              </a:ext>
            </a:extLst>
          </p:cNvPr>
          <p:cNvSpPr/>
          <p:nvPr/>
        </p:nvSpPr>
        <p:spPr>
          <a:xfrm>
            <a:off x="2334590" y="6300326"/>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cxnSp>
        <p:nvCxnSpPr>
          <p:cNvPr id="16" name="Straight Arrow Connector 15">
            <a:extLst>
              <a:ext uri="{FF2B5EF4-FFF2-40B4-BE49-F238E27FC236}">
                <a16:creationId xmlns:a16="http://schemas.microsoft.com/office/drawing/2014/main" id="{BB0C681C-10FA-4FC1-A6CD-1284E48CAD67}"/>
              </a:ext>
            </a:extLst>
          </p:cNvPr>
          <p:cNvCxnSpPr>
            <a:cxnSpLocks/>
          </p:cNvCxnSpPr>
          <p:nvPr/>
        </p:nvCxnSpPr>
        <p:spPr>
          <a:xfrm>
            <a:off x="2845883" y="3195147"/>
            <a:ext cx="1025216" cy="1298589"/>
          </a:xfrm>
          <a:prstGeom prst="straightConnector1">
            <a:avLst/>
          </a:prstGeom>
          <a:noFill/>
          <a:ln w="9525" cap="flat" cmpd="sng" algn="ctr">
            <a:solidFill>
              <a:srgbClr val="0072C6"/>
            </a:solidFill>
            <a:prstDash val="solid"/>
            <a:tailEnd type="triangle"/>
          </a:ln>
          <a:effectLst/>
        </p:spPr>
      </p:cxnSp>
      <p:cxnSp>
        <p:nvCxnSpPr>
          <p:cNvPr id="19" name="Straight Arrow Connector 18">
            <a:extLst>
              <a:ext uri="{FF2B5EF4-FFF2-40B4-BE49-F238E27FC236}">
                <a16:creationId xmlns:a16="http://schemas.microsoft.com/office/drawing/2014/main" id="{B6F73EB3-1FC1-472C-A43A-1B5245111469}"/>
              </a:ext>
            </a:extLst>
          </p:cNvPr>
          <p:cNvCxnSpPr>
            <a:cxnSpLocks/>
          </p:cNvCxnSpPr>
          <p:nvPr/>
        </p:nvCxnSpPr>
        <p:spPr>
          <a:xfrm>
            <a:off x="2750583" y="3227630"/>
            <a:ext cx="249059" cy="1393885"/>
          </a:xfrm>
          <a:prstGeom prst="straightConnector1">
            <a:avLst/>
          </a:prstGeom>
          <a:noFill/>
          <a:ln w="9525" cap="flat" cmpd="sng" algn="ctr">
            <a:solidFill>
              <a:srgbClr val="0072C6"/>
            </a:solidFill>
            <a:prstDash val="solid"/>
            <a:tailEnd type="triangle"/>
          </a:ln>
          <a:effectLst/>
        </p:spPr>
      </p:cxnSp>
      <p:cxnSp>
        <p:nvCxnSpPr>
          <p:cNvPr id="22" name="Straight Arrow Connector 21">
            <a:extLst>
              <a:ext uri="{FF2B5EF4-FFF2-40B4-BE49-F238E27FC236}">
                <a16:creationId xmlns:a16="http://schemas.microsoft.com/office/drawing/2014/main" id="{D0AB5BE9-DA74-444E-B978-0B80C183FF77}"/>
              </a:ext>
            </a:extLst>
          </p:cNvPr>
          <p:cNvCxnSpPr>
            <a:cxnSpLocks/>
          </p:cNvCxnSpPr>
          <p:nvPr/>
        </p:nvCxnSpPr>
        <p:spPr>
          <a:xfrm flipH="1">
            <a:off x="2304510" y="3227630"/>
            <a:ext cx="335053" cy="1393885"/>
          </a:xfrm>
          <a:prstGeom prst="straightConnector1">
            <a:avLst/>
          </a:prstGeom>
          <a:noFill/>
          <a:ln w="9525" cap="flat" cmpd="sng" algn="ctr">
            <a:solidFill>
              <a:srgbClr val="0072C6"/>
            </a:solidFill>
            <a:prstDash val="solid"/>
            <a:tailEnd type="triangle"/>
          </a:ln>
          <a:effectLst/>
        </p:spPr>
      </p:cxnSp>
      <p:sp>
        <p:nvSpPr>
          <p:cNvPr id="29" name="Cube 28">
            <a:extLst>
              <a:ext uri="{FF2B5EF4-FFF2-40B4-BE49-F238E27FC236}">
                <a16:creationId xmlns:a16="http://schemas.microsoft.com/office/drawing/2014/main" id="{14AF86EC-87C0-4C24-BAD3-2A3F0A717769}"/>
              </a:ext>
            </a:extLst>
          </p:cNvPr>
          <p:cNvSpPr/>
          <p:nvPr/>
        </p:nvSpPr>
        <p:spPr>
          <a:xfrm>
            <a:off x="4192519" y="5581958"/>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0" name="Cube 29">
            <a:extLst>
              <a:ext uri="{FF2B5EF4-FFF2-40B4-BE49-F238E27FC236}">
                <a16:creationId xmlns:a16="http://schemas.microsoft.com/office/drawing/2014/main" id="{443405FE-F771-4B82-980D-55E4F2049D47}"/>
              </a:ext>
            </a:extLst>
          </p:cNvPr>
          <p:cNvSpPr/>
          <p:nvPr/>
        </p:nvSpPr>
        <p:spPr>
          <a:xfrm>
            <a:off x="3383512" y="5578240"/>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1" name="Cube 30">
            <a:extLst>
              <a:ext uri="{FF2B5EF4-FFF2-40B4-BE49-F238E27FC236}">
                <a16:creationId xmlns:a16="http://schemas.microsoft.com/office/drawing/2014/main" id="{261AC174-DA25-4D6C-B34D-A84E2EFF13E2}"/>
              </a:ext>
            </a:extLst>
          </p:cNvPr>
          <p:cNvSpPr/>
          <p:nvPr/>
        </p:nvSpPr>
        <p:spPr>
          <a:xfrm>
            <a:off x="2474451" y="5559917"/>
            <a:ext cx="149310" cy="144836"/>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2" name="TextBox 31">
            <a:extLst>
              <a:ext uri="{FF2B5EF4-FFF2-40B4-BE49-F238E27FC236}">
                <a16:creationId xmlns:a16="http://schemas.microsoft.com/office/drawing/2014/main" id="{B261062A-66DE-41AE-83EB-76D6C142DABE}"/>
              </a:ext>
            </a:extLst>
          </p:cNvPr>
          <p:cNvSpPr txBox="1"/>
          <p:nvPr/>
        </p:nvSpPr>
        <p:spPr>
          <a:xfrm>
            <a:off x="2457869" y="6585639"/>
            <a:ext cx="8673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2C6">
                    <a:lumMod val="75000"/>
                  </a:srgbClr>
                </a:solidFill>
                <a:effectLst/>
                <a:uLnTx/>
                <a:uFillTx/>
                <a:latin typeface="Segoe UI"/>
                <a:ea typeface="+mn-ea"/>
                <a:cs typeface="+mn-cs"/>
              </a:rPr>
              <a:t>Dev Container</a:t>
            </a:r>
          </a:p>
        </p:txBody>
      </p:sp>
      <p:sp>
        <p:nvSpPr>
          <p:cNvPr id="34" name="TextBox 33">
            <a:extLst>
              <a:ext uri="{FF2B5EF4-FFF2-40B4-BE49-F238E27FC236}">
                <a16:creationId xmlns:a16="http://schemas.microsoft.com/office/drawing/2014/main" id="{355C04C0-5B29-4672-A674-E6F54D261F06}"/>
              </a:ext>
            </a:extLst>
          </p:cNvPr>
          <p:cNvSpPr txBox="1"/>
          <p:nvPr/>
        </p:nvSpPr>
        <p:spPr>
          <a:xfrm>
            <a:off x="1348866" y="2972547"/>
            <a:ext cx="7339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2C6">
                    <a:lumMod val="75000"/>
                  </a:srgbClr>
                </a:solidFill>
                <a:effectLst/>
                <a:uLnTx/>
                <a:uFillTx/>
                <a:latin typeface="Segoe UI"/>
                <a:ea typeface="+mn-ea"/>
                <a:cs typeface="+mn-cs"/>
              </a:rPr>
              <a:t>Dev Containers</a:t>
            </a:r>
          </a:p>
        </p:txBody>
      </p:sp>
      <p:sp>
        <p:nvSpPr>
          <p:cNvPr id="7" name="Cube 6">
            <a:extLst>
              <a:ext uri="{FF2B5EF4-FFF2-40B4-BE49-F238E27FC236}">
                <a16:creationId xmlns:a16="http://schemas.microsoft.com/office/drawing/2014/main" id="{9B4F1B4F-8EE5-4B75-8F54-7A09E1375EA5}"/>
              </a:ext>
            </a:extLst>
          </p:cNvPr>
          <p:cNvSpPr/>
          <p:nvPr/>
        </p:nvSpPr>
        <p:spPr>
          <a:xfrm>
            <a:off x="3435010" y="5903480"/>
            <a:ext cx="450681" cy="406137"/>
          </a:xfrm>
          <a:prstGeom prst="cube">
            <a:avLst/>
          </a:prstGeom>
        </p:spPr>
        <p:style>
          <a:lnRef idx="1">
            <a:schemeClr val="accent6"/>
          </a:lnRef>
          <a:fillRef idx="1001">
            <a:schemeClr val="lt1"/>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25" name="Graphic 24">
            <a:extLst>
              <a:ext uri="{FF2B5EF4-FFF2-40B4-BE49-F238E27FC236}">
                <a16:creationId xmlns:a16="http://schemas.microsoft.com/office/drawing/2014/main" id="{DD6F19DF-7DAB-4D9F-AED0-2346279ADB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6184" y="1018101"/>
            <a:ext cx="440399" cy="440399"/>
          </a:xfrm>
          <a:prstGeom prst="rect">
            <a:avLst/>
          </a:prstGeom>
        </p:spPr>
      </p:pic>
      <p:pic>
        <p:nvPicPr>
          <p:cNvPr id="35" name="Graphic 34">
            <a:extLst>
              <a:ext uri="{FF2B5EF4-FFF2-40B4-BE49-F238E27FC236}">
                <a16:creationId xmlns:a16="http://schemas.microsoft.com/office/drawing/2014/main" id="{C4E5FEBA-196A-4D6A-B3E4-0185689166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437" y="1896873"/>
            <a:ext cx="344707" cy="344707"/>
          </a:xfrm>
          <a:prstGeom prst="rect">
            <a:avLst/>
          </a:prstGeom>
        </p:spPr>
      </p:pic>
      <p:sp>
        <p:nvSpPr>
          <p:cNvPr id="36" name="TextBox 35">
            <a:extLst>
              <a:ext uri="{FF2B5EF4-FFF2-40B4-BE49-F238E27FC236}">
                <a16:creationId xmlns:a16="http://schemas.microsoft.com/office/drawing/2014/main" id="{709B42EE-E26E-44B2-8B2D-AB056BE2F8AF}"/>
              </a:ext>
            </a:extLst>
          </p:cNvPr>
          <p:cNvSpPr txBox="1"/>
          <p:nvPr/>
        </p:nvSpPr>
        <p:spPr>
          <a:xfrm>
            <a:off x="538890" y="1454126"/>
            <a:ext cx="9921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CF2">
                    <a:lumMod val="50000"/>
                  </a:srgbClr>
                </a:solidFill>
                <a:effectLst/>
                <a:uLnTx/>
                <a:uFillTx/>
                <a:latin typeface="Segoe UI"/>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CF2">
                    <a:lumMod val="50000"/>
                  </a:srgbClr>
                </a:solidFill>
                <a:effectLst/>
                <a:uLnTx/>
                <a:uFillTx/>
                <a:latin typeface="Segoe UI"/>
                <a:ea typeface="+mn-ea"/>
                <a:cs typeface="+mn-cs"/>
              </a:rPr>
              <a:t>Dev Container pipeline</a:t>
            </a:r>
          </a:p>
        </p:txBody>
      </p:sp>
      <p:cxnSp>
        <p:nvCxnSpPr>
          <p:cNvPr id="37" name="Straight Arrow Connector 36">
            <a:extLst>
              <a:ext uri="{FF2B5EF4-FFF2-40B4-BE49-F238E27FC236}">
                <a16:creationId xmlns:a16="http://schemas.microsoft.com/office/drawing/2014/main" id="{CB348496-AE8C-4124-AFC5-78F292C4EC00}"/>
              </a:ext>
            </a:extLst>
          </p:cNvPr>
          <p:cNvCxnSpPr>
            <a:cxnSpLocks/>
          </p:cNvCxnSpPr>
          <p:nvPr/>
        </p:nvCxnSpPr>
        <p:spPr>
          <a:xfrm flipV="1">
            <a:off x="646731" y="2275086"/>
            <a:ext cx="1" cy="1153914"/>
          </a:xfrm>
          <a:prstGeom prst="straightConnector1">
            <a:avLst/>
          </a:prstGeom>
          <a:noFill/>
          <a:ln w="9525" cap="flat" cmpd="sng" algn="ctr">
            <a:solidFill>
              <a:srgbClr val="0072C6"/>
            </a:solidFill>
            <a:prstDash val="solid"/>
            <a:tailEnd type="triangle"/>
          </a:ln>
          <a:effectLst/>
        </p:spPr>
      </p:cxnSp>
      <p:cxnSp>
        <p:nvCxnSpPr>
          <p:cNvPr id="40" name="Straight Arrow Connector 39">
            <a:extLst>
              <a:ext uri="{FF2B5EF4-FFF2-40B4-BE49-F238E27FC236}">
                <a16:creationId xmlns:a16="http://schemas.microsoft.com/office/drawing/2014/main" id="{D17E4883-4947-496F-8555-43A49DF8B1E1}"/>
              </a:ext>
            </a:extLst>
          </p:cNvPr>
          <p:cNvCxnSpPr>
            <a:cxnSpLocks/>
          </p:cNvCxnSpPr>
          <p:nvPr/>
        </p:nvCxnSpPr>
        <p:spPr>
          <a:xfrm>
            <a:off x="951713" y="2080835"/>
            <a:ext cx="1657404" cy="596732"/>
          </a:xfrm>
          <a:prstGeom prst="straightConnector1">
            <a:avLst/>
          </a:prstGeom>
          <a:noFill/>
          <a:ln w="9525" cap="flat" cmpd="sng" algn="ctr">
            <a:solidFill>
              <a:srgbClr val="0072C6"/>
            </a:solidFill>
            <a:prstDash val="solid"/>
            <a:tailEnd type="triangle"/>
          </a:ln>
          <a:effectLst/>
        </p:spPr>
      </p:cxnSp>
      <p:cxnSp>
        <p:nvCxnSpPr>
          <p:cNvPr id="43" name="Straight Arrow Connector 42">
            <a:extLst>
              <a:ext uri="{FF2B5EF4-FFF2-40B4-BE49-F238E27FC236}">
                <a16:creationId xmlns:a16="http://schemas.microsoft.com/office/drawing/2014/main" id="{B15A0032-E087-40E2-A209-5BFBCFD35C45}"/>
              </a:ext>
            </a:extLst>
          </p:cNvPr>
          <p:cNvCxnSpPr>
            <a:cxnSpLocks/>
          </p:cNvCxnSpPr>
          <p:nvPr/>
        </p:nvCxnSpPr>
        <p:spPr>
          <a:xfrm>
            <a:off x="930152" y="1998047"/>
            <a:ext cx="2579493" cy="626871"/>
          </a:xfrm>
          <a:prstGeom prst="straightConnector1">
            <a:avLst/>
          </a:prstGeom>
          <a:noFill/>
          <a:ln w="9525" cap="flat" cmpd="sng" algn="ctr">
            <a:solidFill>
              <a:srgbClr val="0072C6"/>
            </a:solidFill>
            <a:prstDash val="solid"/>
            <a:tailEnd type="triangle"/>
          </a:ln>
          <a:effectLst/>
        </p:spPr>
      </p:cxnSp>
    </p:spTree>
    <p:extLst>
      <p:ext uri="{BB962C8B-B14F-4D97-AF65-F5344CB8AC3E}">
        <p14:creationId xmlns:p14="http://schemas.microsoft.com/office/powerpoint/2010/main" val="2342855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Thème Office">
  <a:themeElements>
    <a:clrScheme name="Custom 1">
      <a:dk1>
        <a:sysClr val="windowText" lastClr="000000"/>
      </a:dk1>
      <a:lt1>
        <a:sysClr val="window" lastClr="FFFFFF"/>
      </a:lt1>
      <a:dk2>
        <a:srgbClr val="00188F"/>
      </a:dk2>
      <a:lt2>
        <a:srgbClr val="00B294"/>
      </a:lt2>
      <a:accent1>
        <a:srgbClr val="00BCF2"/>
      </a:accent1>
      <a:accent2>
        <a:srgbClr val="BAD80A"/>
      </a:accent2>
      <a:accent3>
        <a:srgbClr val="4668C5"/>
      </a:accent3>
      <a:accent4>
        <a:srgbClr val="002050"/>
      </a:accent4>
      <a:accent5>
        <a:srgbClr val="6DC2E9"/>
      </a:accent5>
      <a:accent6>
        <a:srgbClr val="0072C6"/>
      </a:accent6>
      <a:hlink>
        <a:srgbClr val="277DFF"/>
      </a:hlink>
      <a:folHlink>
        <a:srgbClr val="0082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Segoe Pro Light"/>
            <a:cs typeface="Segoe Pro Light"/>
          </a:defRPr>
        </a:defPPr>
      </a:lstStyle>
    </a:txDef>
  </a:objectDefaults>
  <a:extraClrSchemeLst/>
  <a:extLst>
    <a:ext uri="{05A4C25C-085E-4340-85A3-A5531E510DB2}">
      <thm15:themeFamily xmlns:thm15="http://schemas.microsoft.com/office/thememl/2012/main" name="OCTO-ADS-FY17.potx" id="{E7AA97CE-D408-4497-B593-CF10A62AA43B}" vid="{FBDF88EB-F09D-472D-ABDB-EA8E0CE82ADE}"/>
    </a:ext>
  </a:extLst>
</a:theme>
</file>

<file path=ppt/theme/theme3.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52F1624A-6F69-40AF-9C64-B458E3663BB9}"/>
    </a:ext>
  </a:extLst>
</a:theme>
</file>

<file path=ppt/theme/theme6.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0E31A89C3390428D9069F041355E93" ma:contentTypeVersion="5" ma:contentTypeDescription="Create a new document." ma:contentTypeScope="" ma:versionID="8c3660b84165b375ee1a50866f1c1706">
  <xsd:schema xmlns:xsd="http://www.w3.org/2001/XMLSchema" xmlns:xs="http://www.w3.org/2001/XMLSchema" xmlns:p="http://schemas.microsoft.com/office/2006/metadata/properties" xmlns:ns2="dd9b2cdf-6271-4afe-949c-242059916a8c" targetNamespace="http://schemas.microsoft.com/office/2006/metadata/properties" ma:root="true" ma:fieldsID="5b321e038b6115769cff4838d9b96944" ns2:_="">
    <xsd:import namespace="dd9b2cdf-6271-4afe-949c-242059916a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b2cdf-6271-4afe-949c-242059916a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CE93D9-6D50-4C12-A333-6680AF3C0E98}">
  <ds:schemaRefs>
    <ds:schemaRef ds:uri="dd9b2cdf-6271-4afe-949c-242059916a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03CF47-327D-48CB-BEF6-A4FA3C232227}">
  <ds:schemaRefs>
    <ds:schemaRef ds:uri="dd9b2cdf-6271-4afe-949c-242059916a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AB3443-CCA0-4655-BCEA-D3524FB49D8B}">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719</TotalTime>
  <Words>64</Words>
  <Application>Microsoft Office PowerPoint</Application>
  <PresentationFormat>Widescreen</PresentationFormat>
  <Paragraphs>30</Paragraphs>
  <Slides>1</Slides>
  <Notes>1</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1</vt:i4>
      </vt:variant>
    </vt:vector>
  </HeadingPairs>
  <TitlesOfParts>
    <vt:vector size="19" baseType="lpstr">
      <vt:lpstr>Arial</vt:lpstr>
      <vt:lpstr>Calibri</vt:lpstr>
      <vt:lpstr>Consolas</vt:lpstr>
      <vt:lpstr>Lucida Grande</vt:lpstr>
      <vt:lpstr>Roboto</vt:lpstr>
      <vt:lpstr>Segoe Pro Light</vt:lpstr>
      <vt:lpstr>Segoe UI</vt:lpstr>
      <vt:lpstr>Segoe UI Light</vt:lpstr>
      <vt:lpstr>Segoe UI Semibold</vt:lpstr>
      <vt:lpstr>Segoe UI Semilight</vt:lpstr>
      <vt:lpstr>Wingdings</vt:lpstr>
      <vt:lpstr>EBC_2017</vt:lpstr>
      <vt:lpstr>Thème Office</vt:lpstr>
      <vt:lpstr>MS Brand White 16-9_Dec-2013</vt:lpstr>
      <vt:lpstr>9-51027_Microsoft_Ready_Template</vt:lpstr>
      <vt:lpstr>White Template</vt:lpstr>
      <vt:lpstr>2016_Modèle</vt:lpstr>
      <vt:lpstr>think-cell Slide</vt:lpstr>
      <vt:lpstr>Dev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Thierry Rapatout</dc:creator>
  <cp:lastModifiedBy>Frédéric Le Coquil</cp:lastModifiedBy>
  <cp:revision>4</cp:revision>
  <dcterms:created xsi:type="dcterms:W3CDTF">2019-02-25T09:42:39Z</dcterms:created>
  <dcterms:modified xsi:type="dcterms:W3CDTF">2021-04-14T10:09:48Z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0x010100030E31A89C3390428D9069F041355E93</vt:lpwstr>
  </property>
</Properties>
</file>